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24"/>
  </p:handoutMasterIdLst>
  <p:sldIdLst>
    <p:sldId id="256" r:id="rId3"/>
    <p:sldId id="284" r:id="rId4"/>
    <p:sldId id="260" r:id="rId5"/>
    <p:sldId id="259" r:id="rId6"/>
    <p:sldId id="272" r:id="rId7"/>
    <p:sldId id="262" r:id="rId8"/>
    <p:sldId id="278" r:id="rId9"/>
    <p:sldId id="273" r:id="rId10"/>
    <p:sldId id="266" r:id="rId11"/>
    <p:sldId id="279" r:id="rId12"/>
    <p:sldId id="274" r:id="rId13"/>
    <p:sldId id="268" r:id="rId14"/>
    <p:sldId id="280" r:id="rId15"/>
    <p:sldId id="275" r:id="rId16"/>
    <p:sldId id="267" r:id="rId17"/>
    <p:sldId id="281" r:id="rId18"/>
    <p:sldId id="276" r:id="rId19"/>
    <p:sldId id="271" r:id="rId20"/>
    <p:sldId id="282" r:id="rId21"/>
    <p:sldId id="277" r:id="rId22"/>
    <p:sldId id="283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B0818-5B7E-45E6-AE1A-7E0B67ED8920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1366B-970D-4A77-9262-2EAE0F987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6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DD8E-A3FC-4056-92E8-F2B430E2281E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77A8-8713-49F9-80E3-01216DB2F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A58D-FF79-410F-85D2-ABA534622CC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ACA7E-21D0-4BD3-8DC2-7C30E35A5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48A021-DD93-4770-A443-0257AFFC761B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C2BB91-BDA8-488E-9635-2D8011FFA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http://images.clipart.com/thw/thw11/CL/5344_2005010018/010911_0972_08/21583601.thb.jpg?010911_0972_0883_v_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52600"/>
            <a:ext cx="4360664" cy="3189515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New World!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267200" cy="4830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Has anyone ever heard the term </a:t>
            </a:r>
            <a:r>
              <a:rPr lang="en-US" sz="2400" i="1" dirty="0" smtClean="0"/>
              <a:t>The New World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What do you think it means?</a:t>
            </a:r>
          </a:p>
          <a:p>
            <a:r>
              <a:rPr lang="en-US" sz="2400" dirty="0" smtClean="0"/>
              <a:t>Does anyone know what it means to be an </a:t>
            </a:r>
            <a:r>
              <a:rPr lang="en-US" sz="2400" i="1" dirty="0" smtClean="0"/>
              <a:t>explorer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What do explorers do?</a:t>
            </a:r>
          </a:p>
          <a:p>
            <a:r>
              <a:rPr lang="en-US" sz="2400" dirty="0" smtClean="0"/>
              <a:t>What are some reasons explorers might come to the New World?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52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Memory Clue Choices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838200"/>
            <a:ext cx="6781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Choose a different task for each explorer. Not all tasks</a:t>
            </a:r>
          </a:p>
          <a:p>
            <a:r>
              <a:rPr lang="en-US" sz="2000" b="1" dirty="0" smtClean="0"/>
              <a:t>will be used.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picture that will help you remember the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Complete the sentence:  This explorer reminds me of _____ because _____.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question about the explorer that begins with </a:t>
            </a:r>
            <a:r>
              <a:rPr lang="en-US" sz="2000" i="1" dirty="0" smtClean="0"/>
              <a:t>How is…</a:t>
            </a:r>
            <a:r>
              <a:rPr lang="en-US" sz="2000" dirty="0" smtClean="0"/>
              <a:t>  Then answer your question.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an illustration of a scene from this explorer’s expedition.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three questions you would ask  this explorer in an interview.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timeline of events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poem about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bumper sticker for your explorer.  Include why this explorer is important through pictures and/or words.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three sentence summary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book cover for a book about this explorer.</a:t>
            </a:r>
          </a:p>
        </p:txBody>
      </p:sp>
      <p:pic>
        <p:nvPicPr>
          <p:cNvPr id="16386" name="Picture 2" descr="http://images.clipart.com/thb/thb6/CL/freeze_002c/2_science/14512102.thb.jpg?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85092">
            <a:off x="1429" y="2283773"/>
            <a:ext cx="1130733" cy="1150455"/>
          </a:xfrm>
          <a:prstGeom prst="rect">
            <a:avLst/>
          </a:prstGeom>
          <a:noFill/>
        </p:spPr>
      </p:pic>
      <p:pic>
        <p:nvPicPr>
          <p:cNvPr id="16388" name="Picture 4" descr="http://images.clipart.com/thb/thb9/CL/5344_2005030030/010716_0882_01/25137435.thb.jpg?010716_0882_0179_o__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74990">
            <a:off x="7117165" y="4979381"/>
            <a:ext cx="1752600" cy="1842072"/>
          </a:xfrm>
          <a:prstGeom prst="rect">
            <a:avLst/>
          </a:prstGeom>
          <a:noFill/>
        </p:spPr>
      </p:pic>
      <p:pic>
        <p:nvPicPr>
          <p:cNvPr id="16390" name="Picture 6" descr="http://images.clipart.com/thw/thw11/CL/5433_2005010014/000803_1058_91/20550177.thb.jpg?000803_1058_9160_v__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41437">
            <a:off x="7117327" y="256537"/>
            <a:ext cx="1828800" cy="1520517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>
            <a:off x="1676400" y="6324600"/>
            <a:ext cx="4724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47900" y="63627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0106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687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449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488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2" name="Picture 8" descr="http://images.clipart.com/thw/thw11/CL/5433_2005010014/000803_1052_99/20373123.thb.jpg?000803_1052_9910_v__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90863">
            <a:off x="40045" y="33751"/>
            <a:ext cx="1151414" cy="1352331"/>
          </a:xfrm>
          <a:prstGeom prst="rect">
            <a:avLst/>
          </a:prstGeom>
          <a:noFill/>
        </p:spPr>
      </p:pic>
      <p:pic>
        <p:nvPicPr>
          <p:cNvPr id="16394" name="Picture 10" descr="http://images.clipart.com/thw/thw11/CL/5433_2005010014/000803_1077_29/21122385.thb.jpg?000803_1077_2951_v__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65090">
            <a:off x="7578263" y="3146023"/>
            <a:ext cx="1421061" cy="1303317"/>
          </a:xfrm>
          <a:prstGeom prst="rect">
            <a:avLst/>
          </a:prstGeom>
          <a:noFill/>
        </p:spPr>
      </p:pic>
      <p:pic>
        <p:nvPicPr>
          <p:cNvPr id="16396" name="Picture 12" descr="http://images.clipart.com/thw/thw11/CL/5344_2005010018/000803_1077_62/20148286.thb.jpg?000803_1077_6280_v__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633022">
            <a:off x="-533653" y="4746532"/>
            <a:ext cx="2145848" cy="815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Vasco Nunez Balboa</a:t>
            </a:r>
          </a:p>
        </p:txBody>
      </p:sp>
      <p:sp>
        <p:nvSpPr>
          <p:cNvPr id="2051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924800" cy="5059363"/>
          </a:xfrm>
        </p:spPr>
        <p:txBody>
          <a:bodyPr/>
          <a:lstStyle/>
          <a:p>
            <a:r>
              <a:rPr lang="en-US" dirty="0" smtClean="0"/>
              <a:t>On one sticky note, complete one of the following statements: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Place your sticky note on the paper on the wall labeled Vasco Nunez Balboa.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2052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1344613" y="2147888"/>
            <a:ext cx="21113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10"/>
          <p:cNvSpPr txBox="1">
            <a:spLocks noChangeArrowheads="1"/>
          </p:cNvSpPr>
          <p:nvPr/>
        </p:nvSpPr>
        <p:spPr bwMode="auto">
          <a:xfrm>
            <a:off x="1447800" y="2362200"/>
            <a:ext cx="22510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dirty="0">
                <a:latin typeface="Calibri" pitchFamily="34" charset="0"/>
              </a:rPr>
              <a:t>One question I still have about </a:t>
            </a:r>
            <a:r>
              <a:rPr lang="en-US" dirty="0" smtClean="0">
                <a:latin typeface="Calibri" pitchFamily="34" charset="0"/>
              </a:rPr>
              <a:t>Vasco Nunez Balboa </a:t>
            </a:r>
          </a:p>
          <a:p>
            <a:pPr marL="0" lvl="1"/>
            <a:r>
              <a:rPr lang="en-US" dirty="0" smtClean="0">
                <a:latin typeface="Calibri" pitchFamily="34" charset="0"/>
              </a:rPr>
              <a:t>is </a:t>
            </a:r>
            <a:r>
              <a:rPr lang="en-US" dirty="0">
                <a:latin typeface="Calibri" pitchFamily="34" charset="0"/>
              </a:rPr>
              <a:t>____.</a:t>
            </a: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2054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5715000" y="2209800"/>
            <a:ext cx="2109788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5867400" y="2438400"/>
            <a:ext cx="1752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dirty="0">
                <a:latin typeface="Calibri" pitchFamily="34" charset="0"/>
              </a:rPr>
              <a:t>One thing new I learned about </a:t>
            </a:r>
            <a:r>
              <a:rPr lang="en-US" dirty="0" smtClean="0">
                <a:latin typeface="Calibri" pitchFamily="34" charset="0"/>
              </a:rPr>
              <a:t>Vasco Nunez Balboa was </a:t>
            </a:r>
            <a:r>
              <a:rPr lang="en-US" dirty="0">
                <a:latin typeface="Calibri" pitchFamily="34" charset="0"/>
              </a:rPr>
              <a:t>_____.</a:t>
            </a:r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3886200" y="2743200"/>
            <a:ext cx="137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Calibri" pitchFamily="34" charset="0"/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http://images.clipart.com/thw/thw11/CL/5344_2005010018/010911_0972_08/21583601.thb.jpg?010911_0972_0883_v_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319492" cy="60851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1867694" y="32377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839494" y="33139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0600" y="4038600"/>
            <a:ext cx="6934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2362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Reasons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2438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Obstacles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438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Accomplishments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4114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Memory Clue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 rot="20640920">
            <a:off x="3567436" y="1216507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Juan Ponce de Leon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696192">
            <a:off x="4742078" y="49260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Spain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543800" y="54864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52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Memory Clue Choices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838200"/>
            <a:ext cx="6781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Choose a different task for each explorer. Not all tasks</a:t>
            </a:r>
          </a:p>
          <a:p>
            <a:r>
              <a:rPr lang="en-US" sz="2000" b="1" dirty="0" smtClean="0"/>
              <a:t>will be used.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picture that will help you remember the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Complete the sentence:  This explorer reminds me of _____ because _____.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question about the explorer that begins with </a:t>
            </a:r>
            <a:r>
              <a:rPr lang="en-US" sz="2000" i="1" dirty="0" smtClean="0"/>
              <a:t>How is…</a:t>
            </a:r>
            <a:r>
              <a:rPr lang="en-US" sz="2000" dirty="0" smtClean="0"/>
              <a:t>  Then answer your question.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an illustration of a scene from this explorer’s expedition.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three questions you would ask  this explorer in an interview.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timeline of events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poem about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bumper sticker for your explorer.  Include why this explorer is important through pictures and/or words.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three sentence summary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book cover for a book about this explorer.</a:t>
            </a:r>
          </a:p>
        </p:txBody>
      </p:sp>
      <p:pic>
        <p:nvPicPr>
          <p:cNvPr id="16386" name="Picture 2" descr="http://images.clipart.com/thb/thb6/CL/freeze_002c/2_science/14512102.thb.jpg?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85092">
            <a:off x="1429" y="2283773"/>
            <a:ext cx="1130733" cy="1150455"/>
          </a:xfrm>
          <a:prstGeom prst="rect">
            <a:avLst/>
          </a:prstGeom>
          <a:noFill/>
        </p:spPr>
      </p:pic>
      <p:pic>
        <p:nvPicPr>
          <p:cNvPr id="16388" name="Picture 4" descr="http://images.clipart.com/thb/thb9/CL/5344_2005030030/010716_0882_01/25137435.thb.jpg?010716_0882_0179_o__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74990">
            <a:off x="7117165" y="4979381"/>
            <a:ext cx="1752600" cy="1842072"/>
          </a:xfrm>
          <a:prstGeom prst="rect">
            <a:avLst/>
          </a:prstGeom>
          <a:noFill/>
        </p:spPr>
      </p:pic>
      <p:pic>
        <p:nvPicPr>
          <p:cNvPr id="16390" name="Picture 6" descr="http://images.clipart.com/thw/thw11/CL/5433_2005010014/000803_1058_91/20550177.thb.jpg?000803_1058_9160_v__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41437">
            <a:off x="7117327" y="256537"/>
            <a:ext cx="1828800" cy="1520517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>
            <a:off x="1676400" y="6324600"/>
            <a:ext cx="4724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47900" y="63627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0106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687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449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488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2" name="Picture 8" descr="http://images.clipart.com/thw/thw11/CL/5433_2005010014/000803_1052_99/20373123.thb.jpg?000803_1052_9910_v__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90863">
            <a:off x="40045" y="33751"/>
            <a:ext cx="1151414" cy="1352331"/>
          </a:xfrm>
          <a:prstGeom prst="rect">
            <a:avLst/>
          </a:prstGeom>
          <a:noFill/>
        </p:spPr>
      </p:pic>
      <p:pic>
        <p:nvPicPr>
          <p:cNvPr id="16394" name="Picture 10" descr="http://images.clipart.com/thw/thw11/CL/5433_2005010014/000803_1077_29/21122385.thb.jpg?000803_1077_2951_v__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65090">
            <a:off x="7578263" y="3146023"/>
            <a:ext cx="1421061" cy="1303317"/>
          </a:xfrm>
          <a:prstGeom prst="rect">
            <a:avLst/>
          </a:prstGeom>
          <a:noFill/>
        </p:spPr>
      </p:pic>
      <p:pic>
        <p:nvPicPr>
          <p:cNvPr id="16396" name="Picture 12" descr="http://images.clipart.com/thw/thw11/CL/5344_2005010018/000803_1077_62/20148286.thb.jpg?000803_1077_6280_v__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633022">
            <a:off x="-533653" y="4746532"/>
            <a:ext cx="2145848" cy="815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Juan Ponce de Leon</a:t>
            </a:r>
          </a:p>
        </p:txBody>
      </p:sp>
      <p:sp>
        <p:nvSpPr>
          <p:cNvPr id="2051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924800" cy="5059363"/>
          </a:xfrm>
        </p:spPr>
        <p:txBody>
          <a:bodyPr/>
          <a:lstStyle/>
          <a:p>
            <a:r>
              <a:rPr lang="en-US" dirty="0" smtClean="0"/>
              <a:t>On one sticky note, complete one of the following statements: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Place your sticky note on the paper on the wall labeled Juan Ponce de Leon.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2052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1344613" y="2147888"/>
            <a:ext cx="21113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10"/>
          <p:cNvSpPr txBox="1">
            <a:spLocks noChangeArrowheads="1"/>
          </p:cNvSpPr>
          <p:nvPr/>
        </p:nvSpPr>
        <p:spPr bwMode="auto">
          <a:xfrm>
            <a:off x="1447800" y="2362200"/>
            <a:ext cx="22510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dirty="0">
                <a:latin typeface="Calibri" pitchFamily="34" charset="0"/>
              </a:rPr>
              <a:t>One question I still have about </a:t>
            </a:r>
            <a:r>
              <a:rPr lang="en-US" dirty="0" smtClean="0">
                <a:latin typeface="Calibri" pitchFamily="34" charset="0"/>
              </a:rPr>
              <a:t>Juan Ponce de Leon</a:t>
            </a:r>
          </a:p>
          <a:p>
            <a:pPr marL="0" lvl="1"/>
            <a:r>
              <a:rPr lang="en-US" dirty="0" smtClean="0">
                <a:latin typeface="Calibri" pitchFamily="34" charset="0"/>
              </a:rPr>
              <a:t>is </a:t>
            </a:r>
            <a:r>
              <a:rPr lang="en-US" dirty="0">
                <a:latin typeface="Calibri" pitchFamily="34" charset="0"/>
              </a:rPr>
              <a:t>____.</a:t>
            </a: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2054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5715000" y="2209800"/>
            <a:ext cx="2109788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5867400" y="2438400"/>
            <a:ext cx="1752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dirty="0">
                <a:latin typeface="Calibri" pitchFamily="34" charset="0"/>
              </a:rPr>
              <a:t>One thing new I learned about </a:t>
            </a:r>
            <a:r>
              <a:rPr lang="en-US" dirty="0" smtClean="0">
                <a:latin typeface="Calibri" pitchFamily="34" charset="0"/>
              </a:rPr>
              <a:t>Juan Ponce de Leon was </a:t>
            </a:r>
            <a:r>
              <a:rPr lang="en-US" dirty="0">
                <a:latin typeface="Calibri" pitchFamily="34" charset="0"/>
              </a:rPr>
              <a:t>_____.</a:t>
            </a:r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3886200" y="2743200"/>
            <a:ext cx="137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Calibri" pitchFamily="34" charset="0"/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clipart.com/thw/thw11/CL/5344_2005010018/010911_0972_08/21583601.thb.jpg?010911_0972_0883_v_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57200" y="457200"/>
            <a:ext cx="8382000" cy="60851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910998">
            <a:off x="3511006" y="153207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Jacques Cartier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036137">
            <a:off x="3597745" y="47029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248694" y="30853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144294" y="31615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886200"/>
            <a:ext cx="7315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00200" y="220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Reasons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4038600" y="2286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Obstacles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228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Accomplishments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733800" y="4038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Memory Clue</a:t>
            </a:r>
            <a:endParaRPr lang="en-US" u="sng" dirty="0"/>
          </a:p>
        </p:txBody>
      </p:sp>
      <p:sp>
        <p:nvSpPr>
          <p:cNvPr id="12" name="Oval 11"/>
          <p:cNvSpPr/>
          <p:nvPr/>
        </p:nvSpPr>
        <p:spPr>
          <a:xfrm>
            <a:off x="1066800" y="55626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52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Memory Clue Choices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838200"/>
            <a:ext cx="6781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Choose a different task for each explorer. Not all tasks</a:t>
            </a:r>
          </a:p>
          <a:p>
            <a:r>
              <a:rPr lang="en-US" sz="2000" b="1" dirty="0" smtClean="0"/>
              <a:t>will be used.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picture that will help you remember the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Complete the sentence:  This explorer reminds me of _____ because _____.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question about the explorer that begins with </a:t>
            </a:r>
            <a:r>
              <a:rPr lang="en-US" sz="2000" i="1" dirty="0" smtClean="0"/>
              <a:t>How is…</a:t>
            </a:r>
            <a:r>
              <a:rPr lang="en-US" sz="2000" dirty="0" smtClean="0"/>
              <a:t>  Then answer your question.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an illustration of a scene from this explorer’s expedition.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three questions you would ask  this explorer in an interview.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timeline of events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poem about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bumper sticker for your explorer.  Include why this explorer is important through pictures and/or words.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three sentence summary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book cover for a book about this explorer.</a:t>
            </a:r>
          </a:p>
        </p:txBody>
      </p:sp>
      <p:pic>
        <p:nvPicPr>
          <p:cNvPr id="16386" name="Picture 2" descr="http://images.clipart.com/thb/thb6/CL/freeze_002c/2_science/14512102.thb.jpg?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85092">
            <a:off x="1429" y="2283773"/>
            <a:ext cx="1130733" cy="1150455"/>
          </a:xfrm>
          <a:prstGeom prst="rect">
            <a:avLst/>
          </a:prstGeom>
          <a:noFill/>
        </p:spPr>
      </p:pic>
      <p:pic>
        <p:nvPicPr>
          <p:cNvPr id="16388" name="Picture 4" descr="http://images.clipart.com/thb/thb9/CL/5344_2005030030/010716_0882_01/25137435.thb.jpg?010716_0882_0179_o__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74990">
            <a:off x="7117165" y="4979381"/>
            <a:ext cx="1752600" cy="1842072"/>
          </a:xfrm>
          <a:prstGeom prst="rect">
            <a:avLst/>
          </a:prstGeom>
          <a:noFill/>
        </p:spPr>
      </p:pic>
      <p:pic>
        <p:nvPicPr>
          <p:cNvPr id="16390" name="Picture 6" descr="http://images.clipart.com/thw/thw11/CL/5433_2005010014/000803_1058_91/20550177.thb.jpg?000803_1058_9160_v__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41437">
            <a:off x="7117327" y="256537"/>
            <a:ext cx="1828800" cy="1520517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>
            <a:off x="1676400" y="6324600"/>
            <a:ext cx="4724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47900" y="63627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0106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687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449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488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2" name="Picture 8" descr="http://images.clipart.com/thw/thw11/CL/5433_2005010014/000803_1052_99/20373123.thb.jpg?000803_1052_9910_v__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90863">
            <a:off x="40045" y="33751"/>
            <a:ext cx="1151414" cy="1352331"/>
          </a:xfrm>
          <a:prstGeom prst="rect">
            <a:avLst/>
          </a:prstGeom>
          <a:noFill/>
        </p:spPr>
      </p:pic>
      <p:pic>
        <p:nvPicPr>
          <p:cNvPr id="16394" name="Picture 10" descr="http://images.clipart.com/thw/thw11/CL/5433_2005010014/000803_1077_29/21122385.thb.jpg?000803_1077_2951_v__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65090">
            <a:off x="7578263" y="3146023"/>
            <a:ext cx="1421061" cy="1303317"/>
          </a:xfrm>
          <a:prstGeom prst="rect">
            <a:avLst/>
          </a:prstGeom>
          <a:noFill/>
        </p:spPr>
      </p:pic>
      <p:pic>
        <p:nvPicPr>
          <p:cNvPr id="16396" name="Picture 12" descr="http://images.clipart.com/thw/thw11/CL/5344_2005010018/000803_1077_62/20148286.thb.jpg?000803_1077_6280_v__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633022">
            <a:off x="-533653" y="4746532"/>
            <a:ext cx="2145848" cy="815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Jacques Cartier</a:t>
            </a:r>
          </a:p>
        </p:txBody>
      </p:sp>
      <p:sp>
        <p:nvSpPr>
          <p:cNvPr id="2051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924800" cy="5059363"/>
          </a:xfrm>
        </p:spPr>
        <p:txBody>
          <a:bodyPr/>
          <a:lstStyle/>
          <a:p>
            <a:r>
              <a:rPr lang="en-US" dirty="0" smtClean="0"/>
              <a:t>On one sticky note, complete one of the following statements: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Place your sticky note on the paper on the wall labeled Jacques Cartier.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2052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1344613" y="2147888"/>
            <a:ext cx="21113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10"/>
          <p:cNvSpPr txBox="1">
            <a:spLocks noChangeArrowheads="1"/>
          </p:cNvSpPr>
          <p:nvPr/>
        </p:nvSpPr>
        <p:spPr bwMode="auto">
          <a:xfrm>
            <a:off x="1447800" y="2362200"/>
            <a:ext cx="2251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dirty="0">
                <a:latin typeface="Calibri" pitchFamily="34" charset="0"/>
              </a:rPr>
              <a:t>One question I still have about </a:t>
            </a:r>
            <a:r>
              <a:rPr lang="en-US" dirty="0" smtClean="0">
                <a:latin typeface="Calibri" pitchFamily="34" charset="0"/>
              </a:rPr>
              <a:t>Jacques Cartier is </a:t>
            </a:r>
            <a:r>
              <a:rPr lang="en-US" dirty="0">
                <a:latin typeface="Calibri" pitchFamily="34" charset="0"/>
              </a:rPr>
              <a:t>____.</a:t>
            </a: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2054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5715000" y="2209800"/>
            <a:ext cx="2109788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5867400" y="2438400"/>
            <a:ext cx="1752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dirty="0">
                <a:latin typeface="Calibri" pitchFamily="34" charset="0"/>
              </a:rPr>
              <a:t>One thing new I learned about </a:t>
            </a:r>
            <a:r>
              <a:rPr lang="en-US" dirty="0" smtClean="0">
                <a:latin typeface="Calibri" pitchFamily="34" charset="0"/>
              </a:rPr>
              <a:t>Jacques Cartier was </a:t>
            </a:r>
            <a:r>
              <a:rPr lang="en-US" dirty="0">
                <a:latin typeface="Calibri" pitchFamily="34" charset="0"/>
              </a:rPr>
              <a:t>_____.</a:t>
            </a:r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3886200" y="2743200"/>
            <a:ext cx="137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Calibri" pitchFamily="34" charset="0"/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http://images.clipart.com/thw/thw11/CL/5344_2005010018/010911_0972_08/21583601.thb.jpg?010911_0972_0883_v_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19492" cy="60851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1867694" y="32377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4038600"/>
            <a:ext cx="68580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2362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Reasons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2438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Obstacles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438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Accomplishments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4191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Memory Clue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 rot="20640920">
            <a:off x="3948436" y="1140307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Henry Hudson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696192">
            <a:off x="4742078" y="49260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England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4763294" y="33139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543800" y="55626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52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Memory Clue Choices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838200"/>
            <a:ext cx="6781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Choose a different task for each explorer. Not all tasks</a:t>
            </a:r>
          </a:p>
          <a:p>
            <a:r>
              <a:rPr lang="en-US" sz="2000" b="1" dirty="0" smtClean="0"/>
              <a:t>will be used.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picture that will help you remember the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Complete the sentence:  This explorer reminds me of _____ because _____.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question about the explorer that begins with </a:t>
            </a:r>
            <a:r>
              <a:rPr lang="en-US" sz="2000" i="1" dirty="0" smtClean="0"/>
              <a:t>How is…</a:t>
            </a:r>
            <a:r>
              <a:rPr lang="en-US" sz="2000" dirty="0" smtClean="0"/>
              <a:t>  Then answer your question.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an illustration of a scene from this explorer’s expedition.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three questions you would ask  this explorer in an interview.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timeline of events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poem about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bumper sticker for your explorer.  Include why this explorer is important through pictures and/or words.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three sentence summary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book cover for a book about this explorer.</a:t>
            </a:r>
          </a:p>
        </p:txBody>
      </p:sp>
      <p:pic>
        <p:nvPicPr>
          <p:cNvPr id="16386" name="Picture 2" descr="http://images.clipart.com/thb/thb6/CL/freeze_002c/2_science/14512102.thb.jpg?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85092">
            <a:off x="1429" y="2283773"/>
            <a:ext cx="1130733" cy="1150455"/>
          </a:xfrm>
          <a:prstGeom prst="rect">
            <a:avLst/>
          </a:prstGeom>
          <a:noFill/>
        </p:spPr>
      </p:pic>
      <p:pic>
        <p:nvPicPr>
          <p:cNvPr id="16388" name="Picture 4" descr="http://images.clipart.com/thb/thb9/CL/5344_2005030030/010716_0882_01/25137435.thb.jpg?010716_0882_0179_o__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74990">
            <a:off x="7117165" y="4979381"/>
            <a:ext cx="1752600" cy="1842072"/>
          </a:xfrm>
          <a:prstGeom prst="rect">
            <a:avLst/>
          </a:prstGeom>
          <a:noFill/>
        </p:spPr>
      </p:pic>
      <p:pic>
        <p:nvPicPr>
          <p:cNvPr id="16390" name="Picture 6" descr="http://images.clipart.com/thw/thw11/CL/5433_2005010014/000803_1058_91/20550177.thb.jpg?000803_1058_9160_v__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41437">
            <a:off x="7117327" y="256537"/>
            <a:ext cx="1828800" cy="1520517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>
            <a:off x="1676400" y="6324600"/>
            <a:ext cx="4724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47900" y="63627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0106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687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449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488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2" name="Picture 8" descr="http://images.clipart.com/thw/thw11/CL/5433_2005010014/000803_1052_99/20373123.thb.jpg?000803_1052_9910_v__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90863">
            <a:off x="40045" y="33751"/>
            <a:ext cx="1151414" cy="1352331"/>
          </a:xfrm>
          <a:prstGeom prst="rect">
            <a:avLst/>
          </a:prstGeom>
          <a:noFill/>
        </p:spPr>
      </p:pic>
      <p:pic>
        <p:nvPicPr>
          <p:cNvPr id="16394" name="Picture 10" descr="http://images.clipart.com/thw/thw11/CL/5433_2005010014/000803_1077_29/21122385.thb.jpg?000803_1077_2951_v__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65090">
            <a:off x="7578263" y="3146023"/>
            <a:ext cx="1421061" cy="1303317"/>
          </a:xfrm>
          <a:prstGeom prst="rect">
            <a:avLst/>
          </a:prstGeom>
          <a:noFill/>
        </p:spPr>
      </p:pic>
      <p:pic>
        <p:nvPicPr>
          <p:cNvPr id="16396" name="Picture 12" descr="http://images.clipart.com/thw/thw11/CL/5344_2005010018/000803_1077_62/20148286.thb.jpg?000803_1077_6280_v__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633022">
            <a:off x="-533653" y="4746532"/>
            <a:ext cx="2145848" cy="815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http://images.clipart.com/thw/thw11/CL/5344_2005010018/010911_0972_08/21583601.thb.jpg?010911_0972_0883_v_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19492" cy="608511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429000" y="1981200"/>
            <a:ext cx="160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European Exploration in </a:t>
            </a:r>
          </a:p>
          <a:p>
            <a:pPr algn="ctr"/>
            <a:r>
              <a:rPr lang="en-US" sz="2000" b="1" dirty="0" smtClean="0"/>
              <a:t>North America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19800" y="3657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Name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 rot="20334874">
            <a:off x="111270" y="34979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Let’s create a shape book for Exploration!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Henry Hudson</a:t>
            </a:r>
          </a:p>
        </p:txBody>
      </p:sp>
      <p:sp>
        <p:nvSpPr>
          <p:cNvPr id="2051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924800" cy="5059363"/>
          </a:xfrm>
        </p:spPr>
        <p:txBody>
          <a:bodyPr/>
          <a:lstStyle/>
          <a:p>
            <a:r>
              <a:rPr lang="en-US" dirty="0" smtClean="0"/>
              <a:t>On one sticky note, complete one of the following statements: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Place your sticky note on the paper on the wall labeled Henry Hudson.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2052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1344613" y="2147888"/>
            <a:ext cx="21113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10"/>
          <p:cNvSpPr txBox="1">
            <a:spLocks noChangeArrowheads="1"/>
          </p:cNvSpPr>
          <p:nvPr/>
        </p:nvSpPr>
        <p:spPr bwMode="auto">
          <a:xfrm>
            <a:off x="1447800" y="2362200"/>
            <a:ext cx="2251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dirty="0">
                <a:latin typeface="Calibri" pitchFamily="34" charset="0"/>
              </a:rPr>
              <a:t>One question I still have about </a:t>
            </a:r>
            <a:r>
              <a:rPr lang="en-US" dirty="0" smtClean="0">
                <a:latin typeface="Calibri" pitchFamily="34" charset="0"/>
              </a:rPr>
              <a:t>Henry Hudson is </a:t>
            </a:r>
            <a:r>
              <a:rPr lang="en-US" dirty="0">
                <a:latin typeface="Calibri" pitchFamily="34" charset="0"/>
              </a:rPr>
              <a:t>____.</a:t>
            </a: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2054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5715000" y="2209800"/>
            <a:ext cx="2109788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5867400" y="2438400"/>
            <a:ext cx="1752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dirty="0">
                <a:latin typeface="Calibri" pitchFamily="34" charset="0"/>
              </a:rPr>
              <a:t>One thing new I learned about </a:t>
            </a:r>
            <a:r>
              <a:rPr lang="en-US" dirty="0" smtClean="0">
                <a:latin typeface="Calibri" pitchFamily="34" charset="0"/>
              </a:rPr>
              <a:t>Henry Hudson was </a:t>
            </a:r>
            <a:r>
              <a:rPr lang="en-US" dirty="0">
                <a:latin typeface="Calibri" pitchFamily="34" charset="0"/>
              </a:rPr>
              <a:t>_____.</a:t>
            </a:r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3886200" y="2743200"/>
            <a:ext cx="137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Calibri" pitchFamily="34" charset="0"/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European Exploration in </a:t>
            </a:r>
            <a:br>
              <a:rPr lang="en-US" dirty="0" smtClean="0"/>
            </a:br>
            <a:r>
              <a:rPr lang="en-US" dirty="0" smtClean="0"/>
              <a:t>North America</a:t>
            </a:r>
          </a:p>
        </p:txBody>
      </p:sp>
      <p:sp>
        <p:nvSpPr>
          <p:cNvPr id="2051" name="Content Placeholder 7"/>
          <p:cNvSpPr>
            <a:spLocks noGrp="1"/>
          </p:cNvSpPr>
          <p:nvPr>
            <p:ph sz="half" idx="1"/>
          </p:nvPr>
        </p:nvSpPr>
        <p:spPr>
          <a:xfrm>
            <a:off x="3505200" y="1447800"/>
            <a:ext cx="5410200" cy="5059363"/>
          </a:xfrm>
        </p:spPr>
        <p:txBody>
          <a:bodyPr/>
          <a:lstStyle/>
          <a:p>
            <a:r>
              <a:rPr lang="en-US" dirty="0" smtClean="0"/>
              <a:t>I’m going to give each of you the name of an explorer.  </a:t>
            </a:r>
          </a:p>
          <a:p>
            <a:r>
              <a:rPr lang="en-US" dirty="0" smtClean="0"/>
              <a:t>I want you to go and stand in front of the paper on the wall that has your explorer’s name on it.</a:t>
            </a:r>
          </a:p>
          <a:p>
            <a:r>
              <a:rPr lang="en-US" dirty="0" smtClean="0"/>
              <a:t>Your task is to read the questions that have been written about your explorer and answer those questions.</a:t>
            </a:r>
          </a:p>
          <a:p>
            <a:r>
              <a:rPr lang="en-US" dirty="0" smtClean="0"/>
              <a:t>Let’s share the questions and answers.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9" name="Picture 2" descr="http://images.clipart.com/thw/thw11/CL/5344_2005010018/000803_1091_32/21489459.thb.jpg?000803_1091_3244_v_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3048000" cy="3292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clipart.com/thw/thw11/CL/5344_2005010018/010911_0972_08/21583601.thb.jpg?010911_0972_0883_v_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33400" y="457200"/>
            <a:ext cx="8382000" cy="60851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910998">
            <a:off x="3511006" y="153207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Christopher Columbus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036137">
            <a:off x="3597745" y="47029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Spain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219200" y="2286000"/>
            <a:ext cx="7010400" cy="2198132"/>
            <a:chOff x="1219200" y="2286000"/>
            <a:chExt cx="7010400" cy="2198132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2172494" y="3161506"/>
              <a:ext cx="1600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5068094" y="3237706"/>
              <a:ext cx="1600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19200" y="3962400"/>
              <a:ext cx="685800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524000" y="2286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/>
                <a:t>Reasons</a:t>
              </a:r>
              <a:endParaRPr lang="en-US" u="sng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23622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/>
                <a:t>Obstacles</a:t>
              </a:r>
              <a:endParaRPr lang="en-US" u="sn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24600" y="23622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/>
                <a:t>Accomplishments</a:t>
              </a:r>
              <a:endParaRPr lang="en-US" u="sng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7600" y="41148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/>
                <a:t>Memory Clue</a:t>
              </a:r>
              <a:endParaRPr lang="en-US" u="sng" dirty="0"/>
            </a:p>
          </p:txBody>
        </p:sp>
      </p:grpSp>
      <p:sp>
        <p:nvSpPr>
          <p:cNvPr id="17" name="Oval 16"/>
          <p:cNvSpPr/>
          <p:nvPr/>
        </p:nvSpPr>
        <p:spPr>
          <a:xfrm>
            <a:off x="1066800" y="55626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52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Memory Clue Choices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838200"/>
            <a:ext cx="6781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Choose a different task for each explorer. Not all tasks</a:t>
            </a:r>
          </a:p>
          <a:p>
            <a:r>
              <a:rPr lang="en-US" sz="2000" b="1" dirty="0" smtClean="0"/>
              <a:t>will be used.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picture that will help you remember the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Complete the sentence:  This explorer reminds me of _____ because _____.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question about the explorer that begins with </a:t>
            </a:r>
            <a:r>
              <a:rPr lang="en-US" sz="2000" i="1" dirty="0" smtClean="0"/>
              <a:t>How is…</a:t>
            </a:r>
            <a:r>
              <a:rPr lang="en-US" sz="2000" dirty="0" smtClean="0"/>
              <a:t>  Then answer your question.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an illustration of a scene from this explorer’s expedition.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three questions you would ask  this explorer in an interview.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timeline of events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poem about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bumper sticker for your explorer.  Include why this explorer is important through pictures and/or words.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three sentence summary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book cover for a book about this explorer.</a:t>
            </a:r>
          </a:p>
        </p:txBody>
      </p:sp>
      <p:pic>
        <p:nvPicPr>
          <p:cNvPr id="16386" name="Picture 2" descr="http://images.clipart.com/thb/thb6/CL/freeze_002c/2_science/14512102.thb.jpg?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85092">
            <a:off x="1429" y="2283773"/>
            <a:ext cx="1130733" cy="1150455"/>
          </a:xfrm>
          <a:prstGeom prst="rect">
            <a:avLst/>
          </a:prstGeom>
          <a:noFill/>
        </p:spPr>
      </p:pic>
      <p:pic>
        <p:nvPicPr>
          <p:cNvPr id="16388" name="Picture 4" descr="http://images.clipart.com/thb/thb9/CL/5344_2005030030/010716_0882_01/25137435.thb.jpg?010716_0882_0179_o__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74990">
            <a:off x="7117165" y="4979381"/>
            <a:ext cx="1752600" cy="1842072"/>
          </a:xfrm>
          <a:prstGeom prst="rect">
            <a:avLst/>
          </a:prstGeom>
          <a:noFill/>
        </p:spPr>
      </p:pic>
      <p:pic>
        <p:nvPicPr>
          <p:cNvPr id="16390" name="Picture 6" descr="http://images.clipart.com/thw/thw11/CL/5433_2005010014/000803_1058_91/20550177.thb.jpg?000803_1058_9160_v__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41437">
            <a:off x="7117327" y="256537"/>
            <a:ext cx="1828800" cy="1520517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>
            <a:off x="1676400" y="6324600"/>
            <a:ext cx="4724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47900" y="63627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0106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687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449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488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2" name="Picture 8" descr="http://images.clipart.com/thw/thw11/CL/5433_2005010014/000803_1052_99/20373123.thb.jpg?000803_1052_9910_v__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90863">
            <a:off x="40045" y="33751"/>
            <a:ext cx="1151414" cy="1352331"/>
          </a:xfrm>
          <a:prstGeom prst="rect">
            <a:avLst/>
          </a:prstGeom>
          <a:noFill/>
        </p:spPr>
      </p:pic>
      <p:pic>
        <p:nvPicPr>
          <p:cNvPr id="16394" name="Picture 10" descr="http://images.clipart.com/thw/thw11/CL/5433_2005010014/000803_1077_29/21122385.thb.jpg?000803_1077_2951_v__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65090">
            <a:off x="7578263" y="3146023"/>
            <a:ext cx="1421061" cy="1303317"/>
          </a:xfrm>
          <a:prstGeom prst="rect">
            <a:avLst/>
          </a:prstGeom>
          <a:noFill/>
        </p:spPr>
      </p:pic>
      <p:pic>
        <p:nvPicPr>
          <p:cNvPr id="16396" name="Picture 12" descr="http://images.clipart.com/thw/thw11/CL/5344_2005010018/000803_1077_62/20148286.thb.jpg?000803_1077_6280_v__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633022">
            <a:off x="-533653" y="4746532"/>
            <a:ext cx="2145848" cy="815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Christopher Columbus</a:t>
            </a:r>
          </a:p>
        </p:txBody>
      </p:sp>
      <p:sp>
        <p:nvSpPr>
          <p:cNvPr id="2051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924800" cy="5059363"/>
          </a:xfrm>
        </p:spPr>
        <p:txBody>
          <a:bodyPr/>
          <a:lstStyle/>
          <a:p>
            <a:r>
              <a:rPr lang="en-US" smtClean="0"/>
              <a:t>On one sticky note, complete one of the following statements: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mtClean="0"/>
              <a:t>Place your sticky note on the paper on the wall labeled Christopher Columbus.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</p:txBody>
      </p:sp>
      <p:pic>
        <p:nvPicPr>
          <p:cNvPr id="2052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1344613" y="2147888"/>
            <a:ext cx="21113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10"/>
          <p:cNvSpPr txBox="1">
            <a:spLocks noChangeArrowheads="1"/>
          </p:cNvSpPr>
          <p:nvPr/>
        </p:nvSpPr>
        <p:spPr bwMode="auto">
          <a:xfrm>
            <a:off x="1447800" y="2362200"/>
            <a:ext cx="22510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>
                <a:latin typeface="Calibri" pitchFamily="34" charset="0"/>
              </a:rPr>
              <a:t>One question I still have about Christopher Columbus is ____.</a:t>
            </a: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2054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5715000" y="2209800"/>
            <a:ext cx="2109788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5867400" y="2438400"/>
            <a:ext cx="1752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>
                <a:latin typeface="Calibri" pitchFamily="34" charset="0"/>
              </a:rPr>
              <a:t>One thing new I learned about Christopher Columbus was _____.</a:t>
            </a:r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3886200" y="2743200"/>
            <a:ext cx="137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Calibri" pitchFamily="34" charset="0"/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http://images.clipart.com/thw/thw11/CL/5344_2005010018/010911_0972_08/21583601.thb.jpg?010911_0972_0883_v_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19492" cy="60851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1867694" y="32377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839494" y="33139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4038600"/>
            <a:ext cx="67056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2362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Reasons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2438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Obstacles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438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Accomplishments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4114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Memory Clue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 rot="20640920">
            <a:off x="3948436" y="1140307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Cabot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696192">
            <a:off x="4742078" y="49260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England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543800" y="54864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52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Memory Clue Choices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838200"/>
            <a:ext cx="6781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Choose a different task for each explorer. Not all tasks</a:t>
            </a:r>
          </a:p>
          <a:p>
            <a:r>
              <a:rPr lang="en-US" sz="2000" b="1" dirty="0" smtClean="0"/>
              <a:t>will be used.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picture that will help you remember the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Complete the sentence:  This explorer reminds me of _____ because _____.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question about the explorer that begins with </a:t>
            </a:r>
            <a:r>
              <a:rPr lang="en-US" sz="2000" i="1" dirty="0" smtClean="0"/>
              <a:t>How is…</a:t>
            </a:r>
            <a:r>
              <a:rPr lang="en-US" sz="2000" dirty="0" smtClean="0"/>
              <a:t>  Then answer your question.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an illustration of a scene from this explorer’s expedition.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three questions you would ask  this explorer in an interview.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timeline of events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poem about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Draw a bumper sticker for your explorer.  Include why this explorer is important through pictures and/or words.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Write a three sentence summary for this explorer.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a book cover for a book about this explorer.</a:t>
            </a:r>
          </a:p>
        </p:txBody>
      </p:sp>
      <p:pic>
        <p:nvPicPr>
          <p:cNvPr id="16386" name="Picture 2" descr="http://images.clipart.com/thb/thb6/CL/freeze_002c/2_science/14512102.thb.jpg?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85092">
            <a:off x="1429" y="2283773"/>
            <a:ext cx="1130733" cy="1150455"/>
          </a:xfrm>
          <a:prstGeom prst="rect">
            <a:avLst/>
          </a:prstGeom>
          <a:noFill/>
        </p:spPr>
      </p:pic>
      <p:pic>
        <p:nvPicPr>
          <p:cNvPr id="16388" name="Picture 4" descr="http://images.clipart.com/thb/thb9/CL/5344_2005030030/010716_0882_01/25137435.thb.jpg?010716_0882_0179_o__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74990">
            <a:off x="7117165" y="4979381"/>
            <a:ext cx="1752600" cy="1842072"/>
          </a:xfrm>
          <a:prstGeom prst="rect">
            <a:avLst/>
          </a:prstGeom>
          <a:noFill/>
        </p:spPr>
      </p:pic>
      <p:pic>
        <p:nvPicPr>
          <p:cNvPr id="16390" name="Picture 6" descr="http://images.clipart.com/thw/thw11/CL/5433_2005010014/000803_1058_91/20550177.thb.jpg?000803_1058_9160_v__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41437">
            <a:off x="7117327" y="256537"/>
            <a:ext cx="1828800" cy="1520517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>
            <a:off x="1676400" y="6324600"/>
            <a:ext cx="4724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47900" y="63627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0106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687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4490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48894" y="63619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2" name="Picture 8" descr="http://images.clipart.com/thw/thw11/CL/5433_2005010014/000803_1052_99/20373123.thb.jpg?000803_1052_9910_v__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90863">
            <a:off x="40045" y="33751"/>
            <a:ext cx="1151414" cy="1352331"/>
          </a:xfrm>
          <a:prstGeom prst="rect">
            <a:avLst/>
          </a:prstGeom>
          <a:noFill/>
        </p:spPr>
      </p:pic>
      <p:pic>
        <p:nvPicPr>
          <p:cNvPr id="16394" name="Picture 10" descr="http://images.clipart.com/thw/thw11/CL/5433_2005010014/000803_1077_29/21122385.thb.jpg?000803_1077_2951_v__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65090">
            <a:off x="7578263" y="3146023"/>
            <a:ext cx="1421061" cy="1303317"/>
          </a:xfrm>
          <a:prstGeom prst="rect">
            <a:avLst/>
          </a:prstGeom>
          <a:noFill/>
        </p:spPr>
      </p:pic>
      <p:pic>
        <p:nvPicPr>
          <p:cNvPr id="16396" name="Picture 12" descr="http://images.clipart.com/thw/thw11/CL/5344_2005010018/000803_1077_62/20148286.thb.jpg?000803_1077_6280_v__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633022">
            <a:off x="-533653" y="4746532"/>
            <a:ext cx="2145848" cy="815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John Cabot</a:t>
            </a:r>
          </a:p>
        </p:txBody>
      </p:sp>
      <p:sp>
        <p:nvSpPr>
          <p:cNvPr id="2051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924800" cy="5059363"/>
          </a:xfrm>
        </p:spPr>
        <p:txBody>
          <a:bodyPr/>
          <a:lstStyle/>
          <a:p>
            <a:r>
              <a:rPr lang="en-US" dirty="0" smtClean="0"/>
              <a:t>On one sticky note, complete one of the following statements: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Place your sticky note on the paper on the wall labeled John Cabot.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2052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1344613" y="2147888"/>
            <a:ext cx="21113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10"/>
          <p:cNvSpPr txBox="1">
            <a:spLocks noChangeArrowheads="1"/>
          </p:cNvSpPr>
          <p:nvPr/>
        </p:nvSpPr>
        <p:spPr bwMode="auto">
          <a:xfrm>
            <a:off x="1447800" y="2362200"/>
            <a:ext cx="2251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dirty="0">
                <a:latin typeface="Calibri" pitchFamily="34" charset="0"/>
              </a:rPr>
              <a:t>One question I still have about </a:t>
            </a:r>
            <a:r>
              <a:rPr lang="en-US" dirty="0" smtClean="0">
                <a:latin typeface="Calibri" pitchFamily="34" charset="0"/>
              </a:rPr>
              <a:t>John Cabot is </a:t>
            </a:r>
            <a:r>
              <a:rPr lang="en-US" dirty="0">
                <a:latin typeface="Calibri" pitchFamily="34" charset="0"/>
              </a:rPr>
              <a:t>____.</a:t>
            </a: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2054" name="Picture 2" descr="http://www.avivadirectory.com/trivia/post-it-note.jpg"/>
          <p:cNvPicPr>
            <a:picLocks noChangeAspect="1" noChangeArrowheads="1"/>
          </p:cNvPicPr>
          <p:nvPr/>
        </p:nvPicPr>
        <p:blipFill>
          <a:blip r:embed="rId2"/>
          <a:srcRect l="27782" t="25211" r="28532" b="24361"/>
          <a:stretch>
            <a:fillRect/>
          </a:stretch>
        </p:blipFill>
        <p:spPr bwMode="auto">
          <a:xfrm>
            <a:off x="5715000" y="2209800"/>
            <a:ext cx="2109788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5867400" y="2438400"/>
            <a:ext cx="1752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dirty="0">
                <a:latin typeface="Calibri" pitchFamily="34" charset="0"/>
              </a:rPr>
              <a:t>One thing new I learned about </a:t>
            </a:r>
            <a:r>
              <a:rPr lang="en-US" dirty="0" smtClean="0">
                <a:latin typeface="Calibri" pitchFamily="34" charset="0"/>
              </a:rPr>
              <a:t>John Cabot was </a:t>
            </a:r>
            <a:r>
              <a:rPr lang="en-US" dirty="0">
                <a:latin typeface="Calibri" pitchFamily="34" charset="0"/>
              </a:rPr>
              <a:t>_____.</a:t>
            </a:r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3886200" y="2743200"/>
            <a:ext cx="137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Calibri" pitchFamily="34" charset="0"/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clipart.com/thw/thw11/CL/5344_2005010018/010911_0972_08/21583601.thb.jpg?010911_0972_0883_v_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33400" y="457200"/>
            <a:ext cx="8382000" cy="60851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910998">
            <a:off x="3511006" y="153207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Vasco Nunez Balboa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036137">
            <a:off x="3597745" y="47029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Spain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172494" y="31615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144294" y="32377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95400" y="3962400"/>
            <a:ext cx="67818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0" y="2286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Reasons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2362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Obstacles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2362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Accomplishments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4114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Memory Clue</a:t>
            </a:r>
            <a:endParaRPr lang="en-US" u="sng" dirty="0"/>
          </a:p>
        </p:txBody>
      </p:sp>
      <p:sp>
        <p:nvSpPr>
          <p:cNvPr id="12" name="Oval 11"/>
          <p:cNvSpPr/>
          <p:nvPr/>
        </p:nvSpPr>
        <p:spPr>
          <a:xfrm>
            <a:off x="1066800" y="55626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1309</Words>
  <Application>Microsoft Office PowerPoint</Application>
  <PresentationFormat>On-screen Show (4:3)</PresentationFormat>
  <Paragraphs>215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1_Office Theme</vt:lpstr>
      <vt:lpstr>Welcome to the New World!</vt:lpstr>
      <vt:lpstr>PowerPoint Presentation</vt:lpstr>
      <vt:lpstr>PowerPoint Presentation</vt:lpstr>
      <vt:lpstr>PowerPoint Presentation</vt:lpstr>
      <vt:lpstr>Christopher Columbus</vt:lpstr>
      <vt:lpstr>PowerPoint Presentation</vt:lpstr>
      <vt:lpstr>PowerPoint Presentation</vt:lpstr>
      <vt:lpstr>John Cabot</vt:lpstr>
      <vt:lpstr>PowerPoint Presentation</vt:lpstr>
      <vt:lpstr>PowerPoint Presentation</vt:lpstr>
      <vt:lpstr>Vasco Nunez Balboa</vt:lpstr>
      <vt:lpstr>PowerPoint Presentation</vt:lpstr>
      <vt:lpstr>PowerPoint Presentation</vt:lpstr>
      <vt:lpstr>Juan Ponce de Leon</vt:lpstr>
      <vt:lpstr>PowerPoint Presentation</vt:lpstr>
      <vt:lpstr>PowerPoint Presentation</vt:lpstr>
      <vt:lpstr>Jacques Cartier</vt:lpstr>
      <vt:lpstr>PowerPoint Presentation</vt:lpstr>
      <vt:lpstr>PowerPoint Presentation</vt:lpstr>
      <vt:lpstr>Henry Hudson</vt:lpstr>
      <vt:lpstr>European Exploration in  North America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e200100277</dc:creator>
  <cp:lastModifiedBy>Lambes, Jill</cp:lastModifiedBy>
  <cp:revision>38</cp:revision>
  <dcterms:created xsi:type="dcterms:W3CDTF">2009-07-31T12:19:58Z</dcterms:created>
  <dcterms:modified xsi:type="dcterms:W3CDTF">2013-09-05T11:55:53Z</dcterms:modified>
</cp:coreProperties>
</file>