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5" r:id="rId4"/>
  </p:sldMasterIdLst>
  <p:notesMasterIdLst>
    <p:notesMasterId r:id="rId17"/>
  </p:notesMasterIdLst>
  <p:handoutMasterIdLst>
    <p:handoutMasterId r:id="rId18"/>
  </p:handoutMasterIdLst>
  <p:sldIdLst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</p:sldIdLst>
  <p:sldSz cx="9144000" cy="5143500" type="screen16x9"/>
  <p:notesSz cx="6858000" cy="92964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87634" autoAdjust="0"/>
  </p:normalViewPr>
  <p:slideViewPr>
    <p:cSldViewPr>
      <p:cViewPr varScale="1">
        <p:scale>
          <a:sx n="86" d="100"/>
          <a:sy n="86" d="100"/>
        </p:scale>
        <p:origin x="-816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EF03C-793B-466E-A666-E7918F374853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B20F4-3A0B-422A-9956-315C212AD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49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1/28/2014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1/28/2014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1/28/2014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1/28/2014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kumimoji="0" lang="en-US" smtClean="0"/>
              <a:pPr/>
              <a:t>1/28/2014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1/28/2014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1/28/2014</a:t>
            </a:fld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kumimoji="0" lang="en-US" smtClean="0"/>
              <a:pPr/>
              <a:t>1/28/2014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kumimoji="0" lang="en-US" smtClean="0"/>
              <a:pPr/>
              <a:t>1/28/2014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9A8198-4617-485E-9585-4840B69DBBA6}" type="datetime1">
              <a:rPr kumimoji="0" lang="en-US" smtClean="0"/>
              <a:pPr/>
              <a:t>1/28/2014</a:t>
            </a:fld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kumimoji="0" lang="en-US" smtClean="0"/>
              <a:pPr/>
              <a:t>1/28/2014</a:t>
            </a:fld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606EA6-EFEA-4C30-9264-4F9291A5780D}" type="datetime1">
              <a:rPr kumimoji="0" lang="en-US" smtClean="0"/>
              <a:pPr/>
              <a:t>1/28/2014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Rich\Downloads\britishgrenadiers.wm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263426"/>
            <a:ext cx="8153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95000"/>
                      <a:alpha val="78000"/>
                    </a:schemeClr>
                  </a:outerShdw>
                </a:effectLst>
                <a:latin typeface="CalligraphyFLF" pitchFamily="2" charset="0"/>
              </a:rPr>
              <a:t>Battles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sx="101000" sy="101000" algn="tl">
                    <a:schemeClr val="tx1">
                      <a:lumMod val="95000"/>
                      <a:alpha val="78000"/>
                    </a:schemeClr>
                  </a:outerShdw>
                </a:effectLst>
                <a:latin typeface="CalligraphyFLF" pitchFamily="2" charset="0"/>
              </a:rPr>
              <a:t>of the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95000"/>
                      <a:alpha val="78000"/>
                    </a:schemeClr>
                  </a:outerShdw>
                </a:effectLst>
                <a:latin typeface="CalligraphyFLF" pitchFamily="2" charset="0"/>
              </a:rPr>
              <a:t>American Revolutionary 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lumMod val="95000"/>
                      <a:alpha val="78000"/>
                    </a:schemeClr>
                  </a:outerShdw>
                </a:effectLst>
                <a:latin typeface="CalligraphyFLF" pitchFamily="2" charset="0"/>
              </a:rPr>
              <a:t>War</a:t>
            </a:r>
          </a:p>
        </p:txBody>
      </p:sp>
      <p:pic>
        <p:nvPicPr>
          <p:cNvPr id="3" name="britishgrenadiers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324600" y="3486150"/>
            <a:ext cx="1219200" cy="1193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31000"/>
              </a:prstClr>
            </a:outerShdw>
          </a:effectLst>
        </p:spPr>
      </p:pic>
      <p:pic>
        <p:nvPicPr>
          <p:cNvPr id="4" name="Picture 3" descr="Continen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2700" y="209550"/>
            <a:ext cx="1181100" cy="2362200"/>
          </a:xfrm>
          <a:prstGeom prst="rect">
            <a:avLst/>
          </a:prstGeom>
        </p:spPr>
      </p:pic>
      <p:pic>
        <p:nvPicPr>
          <p:cNvPr id="5" name="Picture 4" descr="Continent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8300" y="209550"/>
            <a:ext cx="1181100" cy="2362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8766" y="133350"/>
            <a:ext cx="2937022" cy="733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Valley Forge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722894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By 1778 the American army was stronger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Benjamin Franklin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was in France trying to reach an agreement or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negotiate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with the French government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French agreed to help after news of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Saratoga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victory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Bernardo de Galvez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, governor of Spanish Louisiana gave supplies to the American troops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The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Netherlands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gave a loan,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Russian leaders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helped 	with American trading blockades</a:t>
            </a:r>
          </a:p>
        </p:txBody>
      </p:sp>
      <p:pic>
        <p:nvPicPr>
          <p:cNvPr id="4" name="Picture 3" descr="Continen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67700" y="1200150"/>
            <a:ext cx="10287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106" y="133350"/>
            <a:ext cx="2279791" cy="1374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Battle of </a:t>
            </a: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Yorktown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816953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Location – Yorktown, Virginia– Summer 1781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British Gen. Charles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Cornwallis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setup camp in Yorktown on the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Chesapeake Bay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French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and American troops surrounded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Cornwallis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on both land and sea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Cornwallis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surrendered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after weeks of being surrounded</a:t>
            </a:r>
          </a:p>
          <a:p>
            <a:endParaRPr lang="en-US" sz="2400" u="sng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yorktown.jpg"/>
          <p:cNvPicPr>
            <a:picLocks noChangeAspect="1"/>
          </p:cNvPicPr>
          <p:nvPr/>
        </p:nvPicPr>
        <p:blipFill>
          <a:blip r:embed="rId3" cstate="print">
            <a:lum bright="10000" contrast="20000"/>
          </a:blip>
          <a:srcRect t="18750"/>
          <a:stretch>
            <a:fillRect/>
          </a:stretch>
        </p:blipFill>
        <p:spPr>
          <a:xfrm>
            <a:off x="1066800" y="133350"/>
            <a:ext cx="1600200" cy="1629447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106" y="133350"/>
            <a:ext cx="2279791" cy="1422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Battle of </a:t>
            </a: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Yorktown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816953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location – Paris France –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The Treaty of Paris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John Jay, Benjamin Franklin, and John Adams were the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American negotiators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British agreed to all terms after one year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Treaty of Paris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signed on September 3, 1783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The war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was over  </a:t>
            </a:r>
          </a:p>
        </p:txBody>
      </p:sp>
      <p:pic>
        <p:nvPicPr>
          <p:cNvPr id="4" name="Picture 3" descr="Continen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2876550"/>
            <a:ext cx="10287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296" y="133350"/>
            <a:ext cx="4817409" cy="1422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Battle of </a:t>
            </a: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Lexington &amp; Concord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158115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Lexington &amp; Concord were in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Massachusetts  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Minutemen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were ready to fight at a moments notice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Samuel Adams &amp; John Hancock were two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Sons of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	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Liberty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that met in Lexington.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General Gage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was the General that led the British.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General Gage sent over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700 soldiers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to Lexington &amp; 	Concord to arrest these two leaders.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Paul </a:t>
            </a:r>
            <a:r>
              <a:rPr lang="en-US" sz="2400" u="sng" smtClean="0">
                <a:solidFill>
                  <a:schemeClr val="bg1"/>
                </a:solidFill>
                <a:latin typeface="Arial Rounded MT Bold" pitchFamily="34" charset="0"/>
              </a:rPr>
              <a:t>Revere</a:t>
            </a:r>
            <a:r>
              <a:rPr lang="en-US" sz="2400" smtClean="0">
                <a:solidFill>
                  <a:schemeClr val="bg1"/>
                </a:solidFill>
                <a:latin typeface="Arial Rounded MT Bold" pitchFamily="34" charset="0"/>
              </a:rPr>
              <a:t> rode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ahead to warn them of this plan.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3296" y="133350"/>
            <a:ext cx="4817409" cy="1422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Battle of </a:t>
            </a: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Lexington &amp; Concord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65735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John Parker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, a minuteman leader, shouted: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“Don’t fire unless fired upon, but if they mean to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have war, let it begin here.”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80035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Eight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minutemen were killed and seven others were wounded.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The first shot that was heard in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Lexington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was known as “The shot heard around the world”</a:t>
            </a:r>
            <a:endParaRPr lang="en-US" sz="2400" dirty="0"/>
          </a:p>
        </p:txBody>
      </p:sp>
      <p:pic>
        <p:nvPicPr>
          <p:cNvPr id="6" name="Picture 5" descr="Continen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5300" y="1276350"/>
            <a:ext cx="10287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14524" y="133350"/>
            <a:ext cx="3114955" cy="1422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Battle of </a:t>
            </a: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Bunker Hill</a:t>
            </a:r>
          </a:p>
        </p:txBody>
      </p:sp>
      <p:pic>
        <p:nvPicPr>
          <p:cNvPr id="4" name="Picture 3" descr="SeigeBost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81150"/>
            <a:ext cx="3905250" cy="2214834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bunker-hill-09-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894999"/>
            <a:ext cx="4572000" cy="1587137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0495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June 17</a:t>
            </a:r>
            <a:r>
              <a:rPr lang="en-US" sz="24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th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1775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and located in Massachusetts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Israel Putnam &amp; William Prescott arrive at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Breed’s Hill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Instructed soldiers to build walls made with earth and stone called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earthworks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to help them defend themselves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Breed’s Hill was captured by British with the aid of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General William Howe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and 2,400 soldiers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Putnam shouted “Don’t fire until you see the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whites of their eyes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” to save bullets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4524" y="133350"/>
            <a:ext cx="3114955" cy="1422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Battle of </a:t>
            </a: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Bunker 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0495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Charlestown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set on fire by cannon fire from British ships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British won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the battle while suffering heavy losses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Breed’s Hill was wrongly named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Bunker Hill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Olive Branch Petition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sent to King George III and asked for peace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An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olive branch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is the symbol for peace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The petition did little good due to time it took to get to 	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England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014524" y="133350"/>
            <a:ext cx="3114955" cy="1422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Battle of </a:t>
            </a: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Bunker Hill</a:t>
            </a:r>
          </a:p>
        </p:txBody>
      </p:sp>
      <p:pic>
        <p:nvPicPr>
          <p:cNvPr id="4" name="Picture 3" descr="Continent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5300" y="1047750"/>
            <a:ext cx="10287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0495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Location – Trenton, New Jersey -  December 1776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George Washington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now in charge of Continental Army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Most of the army were farmers that signed up to fight, or had just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enlisted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The British army used hired soldiers, or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mercenaries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that came from a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German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region.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George Washington leads troops across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Delaware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River and attacked </a:t>
            </a:r>
            <a:r>
              <a:rPr lang="en-US" sz="2400" u="sng" dirty="0" err="1" smtClean="0">
                <a:solidFill>
                  <a:schemeClr val="bg1"/>
                </a:solidFill>
                <a:latin typeface="Arial Rounded MT Bold" pitchFamily="34" charset="0"/>
              </a:rPr>
              <a:t>Hessain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 troops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(mercenaries) until 		they surrendered</a:t>
            </a:r>
            <a:endParaRPr lang="en-US" sz="2400" u="sng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32107" y="133350"/>
            <a:ext cx="2279791" cy="1422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Battle of </a:t>
            </a: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Trenton</a:t>
            </a:r>
          </a:p>
        </p:txBody>
      </p:sp>
      <p:pic>
        <p:nvPicPr>
          <p:cNvPr id="4" name="Picture 3" descr="washington_crossing_the_dela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33350"/>
            <a:ext cx="2209800" cy="1298257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Continent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7700" y="3086100"/>
            <a:ext cx="10287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tinent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2952750"/>
            <a:ext cx="1028700" cy="2057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2105" y="133350"/>
            <a:ext cx="2279791" cy="1422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Battle of </a:t>
            </a: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Saratoga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58115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Location – Saratoga,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New York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September 1777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The British had put in place a series of military actions that would be carried out with a goal was also known as a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campaign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. They tried to cut off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communications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1</a:t>
            </a:r>
            <a:r>
              <a:rPr lang="en-US" sz="24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st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battle lost - Gen. Burgoyne could not break through American lines – surrendered to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Gen. Horatio Gates</a:t>
            </a:r>
          </a:p>
          <a:p>
            <a:pPr>
              <a:buBlip>
                <a:blip r:embed="rId3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2</a:t>
            </a:r>
            <a:r>
              <a:rPr lang="en-US" sz="24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nd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battle lost – Gen. Burgoyne surrendered to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Gen. 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	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Benedict Arnold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– this was an event that caused an 	important change, also known as a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turning point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8766" y="133350"/>
            <a:ext cx="3026470" cy="1422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 </a:t>
            </a:r>
            <a:endParaRPr lang="en-US" sz="5400" b="1" dirty="0" smtClean="0">
              <a:ln>
                <a:solidFill>
                  <a:schemeClr val="bg1">
                    <a:alpha val="14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  <a:latin typeface="CalligraphyFLF" pitchFamily="2" charset="0"/>
            </a:endParaRP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ln>
                  <a:solidFill>
                    <a:schemeClr val="bg1">
                      <a:alpha val="14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  <a:latin typeface="CalligraphyFLF" pitchFamily="2" charset="0"/>
              </a:rPr>
              <a:t>Valley Forge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722894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Location – Valley Forge,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Pennsylvania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– Fall 1777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Times were tough for the soldiers with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lack of supplies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Yankee Doodle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was sung to keep spirits up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Marquis de Lafayette</a:t>
            </a: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from France joined the Continental army to help</a:t>
            </a:r>
          </a:p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  Friedrich Wilhelm Von Steuben taught the troops better ways </a:t>
            </a:r>
            <a:r>
              <a:rPr lang="en-US" sz="2400" u="sng" dirty="0" smtClean="0">
                <a:solidFill>
                  <a:schemeClr val="bg1"/>
                </a:solidFill>
                <a:latin typeface="Arial Rounded MT Bold" pitchFamily="34" charset="0"/>
              </a:rPr>
              <a:t>to march and fight</a:t>
            </a:r>
          </a:p>
        </p:txBody>
      </p:sp>
      <p:pic>
        <p:nvPicPr>
          <p:cNvPr id="4" name="Picture 3" descr="Forge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tretch>
            <a:fillRect/>
          </a:stretch>
        </p:blipFill>
        <p:spPr>
          <a:xfrm>
            <a:off x="304800" y="133350"/>
            <a:ext cx="2514600" cy="1395603"/>
          </a:xfrm>
          <a:prstGeom prst="rect">
            <a:avLst/>
          </a:prstGeom>
          <a:ln w="222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0" ma:contentTypeDescription="Create a new document." ma:contentTypeScope="" ma:versionID="b6358c8e9ccf10d22debe3a56dce56ac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F1946A1-8F47-4C79-A47D-B46B8478A50D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181E5E2E-8B91-44E2-AD20-9962E179917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623</Words>
  <Application>Microsoft Office PowerPoint</Application>
  <PresentationFormat>On-screen Show (16:9)</PresentationFormat>
  <Paragraphs>75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2010-04-27T23:59:41Z</dcterms:created>
  <dcterms:modified xsi:type="dcterms:W3CDTF">2014-01-28T15:55:59Z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