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9"/>
  </p:notesMasterIdLst>
  <p:sldIdLst>
    <p:sldId id="256" r:id="rId2"/>
    <p:sldId id="395" r:id="rId3"/>
    <p:sldId id="396" r:id="rId4"/>
    <p:sldId id="351" r:id="rId5"/>
    <p:sldId id="352" r:id="rId6"/>
    <p:sldId id="354" r:id="rId7"/>
    <p:sldId id="353" r:id="rId8"/>
    <p:sldId id="355" r:id="rId9"/>
    <p:sldId id="356" r:id="rId10"/>
    <p:sldId id="357" r:id="rId11"/>
    <p:sldId id="359" r:id="rId12"/>
    <p:sldId id="358" r:id="rId13"/>
    <p:sldId id="360" r:id="rId14"/>
    <p:sldId id="361" r:id="rId15"/>
    <p:sldId id="362" r:id="rId16"/>
    <p:sldId id="364" r:id="rId17"/>
    <p:sldId id="363" r:id="rId18"/>
    <p:sldId id="365" r:id="rId19"/>
    <p:sldId id="366" r:id="rId20"/>
    <p:sldId id="367" r:id="rId21"/>
    <p:sldId id="368" r:id="rId22"/>
    <p:sldId id="370" r:id="rId23"/>
    <p:sldId id="369" r:id="rId24"/>
    <p:sldId id="372" r:id="rId25"/>
    <p:sldId id="371" r:id="rId26"/>
    <p:sldId id="373" r:id="rId27"/>
    <p:sldId id="374" r:id="rId28"/>
    <p:sldId id="375" r:id="rId29"/>
    <p:sldId id="376" r:id="rId30"/>
    <p:sldId id="377" r:id="rId31"/>
    <p:sldId id="378" r:id="rId32"/>
    <p:sldId id="379" r:id="rId33"/>
    <p:sldId id="380" r:id="rId34"/>
    <p:sldId id="381" r:id="rId35"/>
    <p:sldId id="382" r:id="rId36"/>
    <p:sldId id="384" r:id="rId37"/>
    <p:sldId id="383" r:id="rId38"/>
    <p:sldId id="385" r:id="rId39"/>
    <p:sldId id="386" r:id="rId40"/>
    <p:sldId id="387" r:id="rId41"/>
    <p:sldId id="388" r:id="rId42"/>
    <p:sldId id="389" r:id="rId43"/>
    <p:sldId id="390" r:id="rId44"/>
    <p:sldId id="391" r:id="rId45"/>
    <p:sldId id="392" r:id="rId46"/>
    <p:sldId id="393" r:id="rId47"/>
    <p:sldId id="394" r:id="rId48"/>
  </p:sldIdLst>
  <p:sldSz cx="9144000" cy="6858000" type="screen4x3"/>
  <p:notesSz cx="6858000" cy="9144000"/>
  <p:custDataLst>
    <p:tags r:id="rId5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8F682-0CC4-45AF-BE4F-0818959EB1DA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EC69E-5339-439E-96B3-4E4799317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73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EC69E-5339-439E-96B3-4E47993176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5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749A33-8FDE-4CDB-88A2-F4C334F9B706}" type="datetime1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9EEB00-8498-487D-AEF9-1B2475000F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4A980B-284D-4E46-AAEE-16B829622A69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55F501-D1CC-4D65-9089-DC46800E17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945365-C258-4F29-8B54-D05136F6BABF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3FF626-7A91-4092-A09F-00FCE7E719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BEA2BE-FF8E-43EE-8951-D84E78470BE4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23D5D60-DE21-4761-B9D8-1FADAD10401D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EE6385-B433-44BF-9AC3-7F6ABEA28B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B9BDA3-C218-4FE9-B759-6119809186CF}" type="datetime1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0B1141-5FE1-4F70-86F6-18A2ECE13C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84A731-6643-4A1C-B4CB-B7F030054899}" type="datetime1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886363-02C5-48E4-9828-6C2097CA0E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C8125D-E6CD-498B-96F6-938BEA8EDF2A}" type="datetime1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A35C28-BD12-4131-B780-41AB690907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9E2283-1365-46DB-B9E6-3A0BE5879BD1}" type="datetime1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F9C125-6FFF-41D4-B9BA-9A149344F7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BD59B0-6556-4AF3-8F26-91D70361E47B}" type="datetime1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1471E9-E349-4E0E-959F-40F372FB45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8D0795-4116-4915-B50F-8C78FAE473F6}" type="datetime1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011A6E-8214-499D-B614-D0F1FFC2C6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38A54FA-D4CD-4029-9596-009417EF2907}" type="datetime1">
              <a:rPr lang="en-US" smtClean="0"/>
              <a:t>10/24/2014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83A814A0-A992-4506-A8E5-D40003CD84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35.xml"/><Relationship Id="rId7" Type="http://schemas.openxmlformats.org/officeDocument/2006/relationships/oleObject" Target="../embeddings/oleObject9.bin"/><Relationship Id="rId2" Type="http://schemas.openxmlformats.org/officeDocument/2006/relationships/tags" Target="../tags/tag34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tags" Target="../tags/tag39.xml"/><Relationship Id="rId7" Type="http://schemas.openxmlformats.org/officeDocument/2006/relationships/oleObject" Target="../embeddings/oleObject10.bin"/><Relationship Id="rId2" Type="http://schemas.openxmlformats.org/officeDocument/2006/relationships/tags" Target="../tags/tag38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tags" Target="../tags/tag43.xml"/><Relationship Id="rId7" Type="http://schemas.openxmlformats.org/officeDocument/2006/relationships/oleObject" Target="../embeddings/oleObject11.bin"/><Relationship Id="rId2" Type="http://schemas.openxmlformats.org/officeDocument/2006/relationships/tags" Target="../tags/tag42.xml"/><Relationship Id="rId1" Type="http://schemas.openxmlformats.org/officeDocument/2006/relationships/vmlDrawing" Target="../drawings/vmlDrawing1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tags" Target="../tags/tag47.xml"/><Relationship Id="rId7" Type="http://schemas.openxmlformats.org/officeDocument/2006/relationships/oleObject" Target="../embeddings/oleObject12.bin"/><Relationship Id="rId2" Type="http://schemas.openxmlformats.org/officeDocument/2006/relationships/tags" Target="../tags/tag46.xml"/><Relationship Id="rId1" Type="http://schemas.openxmlformats.org/officeDocument/2006/relationships/vmlDrawing" Target="../drawings/vmlDrawing1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tags" Target="../tags/tag51.xml"/><Relationship Id="rId7" Type="http://schemas.openxmlformats.org/officeDocument/2006/relationships/oleObject" Target="../embeddings/oleObject13.bin"/><Relationship Id="rId2" Type="http://schemas.openxmlformats.org/officeDocument/2006/relationships/tags" Target="../tags/tag50.xml"/><Relationship Id="rId1" Type="http://schemas.openxmlformats.org/officeDocument/2006/relationships/vmlDrawing" Target="../drawings/vmlDrawing1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3.xml"/><Relationship Id="rId4" Type="http://schemas.openxmlformats.org/officeDocument/2006/relationships/tags" Target="../tags/tag52.xml"/><Relationship Id="rId9" Type="http://schemas.openxmlformats.org/officeDocument/2006/relationships/image" Target="../media/image15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tags" Target="../tags/tag55.xml"/><Relationship Id="rId7" Type="http://schemas.openxmlformats.org/officeDocument/2006/relationships/oleObject" Target="../embeddings/oleObject14.bin"/><Relationship Id="rId2" Type="http://schemas.openxmlformats.org/officeDocument/2006/relationships/tags" Target="../tags/tag54.xml"/><Relationship Id="rId1" Type="http://schemas.openxmlformats.org/officeDocument/2006/relationships/vmlDrawing" Target="../drawings/vmlDrawing1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tags" Target="../tags/tag59.xml"/><Relationship Id="rId7" Type="http://schemas.openxmlformats.org/officeDocument/2006/relationships/oleObject" Target="../embeddings/oleObject15.bin"/><Relationship Id="rId2" Type="http://schemas.openxmlformats.org/officeDocument/2006/relationships/tags" Target="../tags/tag58.xml"/><Relationship Id="rId1" Type="http://schemas.openxmlformats.org/officeDocument/2006/relationships/vmlDrawing" Target="../drawings/vmlDrawing1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tags" Target="../tags/tag63.xml"/><Relationship Id="rId7" Type="http://schemas.openxmlformats.org/officeDocument/2006/relationships/oleObject" Target="../embeddings/oleObject16.bin"/><Relationship Id="rId2" Type="http://schemas.openxmlformats.org/officeDocument/2006/relationships/tags" Target="../tags/tag62.xml"/><Relationship Id="rId1" Type="http://schemas.openxmlformats.org/officeDocument/2006/relationships/vmlDrawing" Target="../drawings/vmlDrawing16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tags" Target="../tags/tag67.xml"/><Relationship Id="rId7" Type="http://schemas.openxmlformats.org/officeDocument/2006/relationships/oleObject" Target="../embeddings/oleObject17.bin"/><Relationship Id="rId2" Type="http://schemas.openxmlformats.org/officeDocument/2006/relationships/tags" Target="../tags/tag66.xml"/><Relationship Id="rId1" Type="http://schemas.openxmlformats.org/officeDocument/2006/relationships/vmlDrawing" Target="../drawings/vmlDrawing17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tags" Target="../tags/tag71.xml"/><Relationship Id="rId7" Type="http://schemas.openxmlformats.org/officeDocument/2006/relationships/oleObject" Target="../embeddings/oleObject18.bin"/><Relationship Id="rId2" Type="http://schemas.openxmlformats.org/officeDocument/2006/relationships/tags" Target="../tags/tag70.xml"/><Relationship Id="rId1" Type="http://schemas.openxmlformats.org/officeDocument/2006/relationships/vmlDrawing" Target="../drawings/vmlDrawing18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3.xml"/><Relationship Id="rId4" Type="http://schemas.openxmlformats.org/officeDocument/2006/relationships/tags" Target="../tags/tag7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tags" Target="../tags/tag75.xml"/><Relationship Id="rId7" Type="http://schemas.openxmlformats.org/officeDocument/2006/relationships/oleObject" Target="../embeddings/oleObject19.bin"/><Relationship Id="rId2" Type="http://schemas.openxmlformats.org/officeDocument/2006/relationships/tags" Target="../tags/tag74.xml"/><Relationship Id="rId1" Type="http://schemas.openxmlformats.org/officeDocument/2006/relationships/vmlDrawing" Target="../drawings/vmlDrawing19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7.xml"/><Relationship Id="rId4" Type="http://schemas.openxmlformats.org/officeDocument/2006/relationships/tags" Target="../tags/tag7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tags" Target="../tags/tag79.xml"/><Relationship Id="rId7" Type="http://schemas.openxmlformats.org/officeDocument/2006/relationships/oleObject" Target="../embeddings/oleObject20.bin"/><Relationship Id="rId2" Type="http://schemas.openxmlformats.org/officeDocument/2006/relationships/tags" Target="../tags/tag78.xml"/><Relationship Id="rId1" Type="http://schemas.openxmlformats.org/officeDocument/2006/relationships/vmlDrawing" Target="../drawings/vmlDrawing20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tags" Target="../tags/tag83.xml"/><Relationship Id="rId7" Type="http://schemas.openxmlformats.org/officeDocument/2006/relationships/oleObject" Target="../embeddings/oleObject21.bin"/><Relationship Id="rId2" Type="http://schemas.openxmlformats.org/officeDocument/2006/relationships/tags" Target="../tags/tag82.xml"/><Relationship Id="rId1" Type="http://schemas.openxmlformats.org/officeDocument/2006/relationships/vmlDrawing" Target="../drawings/vmlDrawing2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5.xml"/><Relationship Id="rId4" Type="http://schemas.openxmlformats.org/officeDocument/2006/relationships/tags" Target="../tags/tag8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tags" Target="../tags/tag87.xml"/><Relationship Id="rId7" Type="http://schemas.openxmlformats.org/officeDocument/2006/relationships/oleObject" Target="../embeddings/oleObject22.bin"/><Relationship Id="rId2" Type="http://schemas.openxmlformats.org/officeDocument/2006/relationships/tags" Target="../tags/tag86.xml"/><Relationship Id="rId1" Type="http://schemas.openxmlformats.org/officeDocument/2006/relationships/vmlDrawing" Target="../drawings/vmlDrawing2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9.xml"/><Relationship Id="rId4" Type="http://schemas.openxmlformats.org/officeDocument/2006/relationships/tags" Target="../tags/tag88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tags" Target="../tags/tag91.xml"/><Relationship Id="rId7" Type="http://schemas.openxmlformats.org/officeDocument/2006/relationships/oleObject" Target="../embeddings/oleObject23.bin"/><Relationship Id="rId2" Type="http://schemas.openxmlformats.org/officeDocument/2006/relationships/tags" Target="../tags/tag90.xml"/><Relationship Id="rId1" Type="http://schemas.openxmlformats.org/officeDocument/2006/relationships/vmlDrawing" Target="../drawings/vmlDrawing2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3.xml"/><Relationship Id="rId4" Type="http://schemas.openxmlformats.org/officeDocument/2006/relationships/tags" Target="../tags/tag9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tags" Target="../tags/tag95.xml"/><Relationship Id="rId7" Type="http://schemas.openxmlformats.org/officeDocument/2006/relationships/oleObject" Target="../embeddings/oleObject24.bin"/><Relationship Id="rId2" Type="http://schemas.openxmlformats.org/officeDocument/2006/relationships/tags" Target="../tags/tag94.xml"/><Relationship Id="rId1" Type="http://schemas.openxmlformats.org/officeDocument/2006/relationships/vmlDrawing" Target="../drawings/vmlDrawing2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7.xml"/><Relationship Id="rId4" Type="http://schemas.openxmlformats.org/officeDocument/2006/relationships/tags" Target="../tags/tag9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tags" Target="../tags/tag99.xml"/><Relationship Id="rId7" Type="http://schemas.openxmlformats.org/officeDocument/2006/relationships/oleObject" Target="../embeddings/oleObject25.bin"/><Relationship Id="rId2" Type="http://schemas.openxmlformats.org/officeDocument/2006/relationships/tags" Target="../tags/tag98.xml"/><Relationship Id="rId1" Type="http://schemas.openxmlformats.org/officeDocument/2006/relationships/vmlDrawing" Target="../drawings/vmlDrawing2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1.xml"/><Relationship Id="rId4" Type="http://schemas.openxmlformats.org/officeDocument/2006/relationships/tags" Target="../tags/tag100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tags" Target="../tags/tag103.xml"/><Relationship Id="rId7" Type="http://schemas.openxmlformats.org/officeDocument/2006/relationships/oleObject" Target="../embeddings/oleObject26.bin"/><Relationship Id="rId2" Type="http://schemas.openxmlformats.org/officeDocument/2006/relationships/tags" Target="../tags/tag102.xml"/><Relationship Id="rId1" Type="http://schemas.openxmlformats.org/officeDocument/2006/relationships/vmlDrawing" Target="../drawings/vmlDrawing26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5.xml"/><Relationship Id="rId4" Type="http://schemas.openxmlformats.org/officeDocument/2006/relationships/tags" Target="../tags/tag10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tags" Target="../tags/tag107.xml"/><Relationship Id="rId7" Type="http://schemas.openxmlformats.org/officeDocument/2006/relationships/oleObject" Target="../embeddings/oleObject27.bin"/><Relationship Id="rId2" Type="http://schemas.openxmlformats.org/officeDocument/2006/relationships/tags" Target="../tags/tag106.xml"/><Relationship Id="rId1" Type="http://schemas.openxmlformats.org/officeDocument/2006/relationships/vmlDrawing" Target="../drawings/vmlDrawing27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9.xml"/><Relationship Id="rId4" Type="http://schemas.openxmlformats.org/officeDocument/2006/relationships/tags" Target="../tags/tag108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tags" Target="../tags/tag111.xml"/><Relationship Id="rId7" Type="http://schemas.openxmlformats.org/officeDocument/2006/relationships/oleObject" Target="../embeddings/oleObject28.bin"/><Relationship Id="rId2" Type="http://schemas.openxmlformats.org/officeDocument/2006/relationships/tags" Target="../tags/tag110.xml"/><Relationship Id="rId1" Type="http://schemas.openxmlformats.org/officeDocument/2006/relationships/vmlDrawing" Target="../drawings/vmlDrawing28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3.xml"/><Relationship Id="rId4" Type="http://schemas.openxmlformats.org/officeDocument/2006/relationships/tags" Target="../tags/tag1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tags" Target="../tags/tag115.xml"/><Relationship Id="rId7" Type="http://schemas.openxmlformats.org/officeDocument/2006/relationships/oleObject" Target="../embeddings/oleObject29.bin"/><Relationship Id="rId2" Type="http://schemas.openxmlformats.org/officeDocument/2006/relationships/tags" Target="../tags/tag114.xml"/><Relationship Id="rId1" Type="http://schemas.openxmlformats.org/officeDocument/2006/relationships/vmlDrawing" Target="../drawings/vmlDrawing29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7.xml"/><Relationship Id="rId4" Type="http://schemas.openxmlformats.org/officeDocument/2006/relationships/tags" Target="../tags/tag116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3" Type="http://schemas.openxmlformats.org/officeDocument/2006/relationships/tags" Target="../tags/tag119.xml"/><Relationship Id="rId7" Type="http://schemas.openxmlformats.org/officeDocument/2006/relationships/oleObject" Target="../embeddings/oleObject30.bin"/><Relationship Id="rId2" Type="http://schemas.openxmlformats.org/officeDocument/2006/relationships/tags" Target="../tags/tag118.xml"/><Relationship Id="rId1" Type="http://schemas.openxmlformats.org/officeDocument/2006/relationships/vmlDrawing" Target="../drawings/vmlDrawing30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1.xml"/><Relationship Id="rId4" Type="http://schemas.openxmlformats.org/officeDocument/2006/relationships/tags" Target="../tags/tag120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tags" Target="../tags/tag123.xml"/><Relationship Id="rId7" Type="http://schemas.openxmlformats.org/officeDocument/2006/relationships/oleObject" Target="../embeddings/oleObject31.bin"/><Relationship Id="rId2" Type="http://schemas.openxmlformats.org/officeDocument/2006/relationships/tags" Target="../tags/tag122.xml"/><Relationship Id="rId1" Type="http://schemas.openxmlformats.org/officeDocument/2006/relationships/vmlDrawing" Target="../drawings/vmlDrawing3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5.xml"/><Relationship Id="rId4" Type="http://schemas.openxmlformats.org/officeDocument/2006/relationships/tags" Target="../tags/tag124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tags" Target="../tags/tag127.xml"/><Relationship Id="rId7" Type="http://schemas.openxmlformats.org/officeDocument/2006/relationships/oleObject" Target="../embeddings/oleObject32.bin"/><Relationship Id="rId2" Type="http://schemas.openxmlformats.org/officeDocument/2006/relationships/tags" Target="../tags/tag126.xml"/><Relationship Id="rId1" Type="http://schemas.openxmlformats.org/officeDocument/2006/relationships/vmlDrawing" Target="../drawings/vmlDrawing3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9.xml"/><Relationship Id="rId4" Type="http://schemas.openxmlformats.org/officeDocument/2006/relationships/tags" Target="../tags/tag128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tags" Target="../tags/tag131.xml"/><Relationship Id="rId7" Type="http://schemas.openxmlformats.org/officeDocument/2006/relationships/oleObject" Target="../embeddings/oleObject33.bin"/><Relationship Id="rId2" Type="http://schemas.openxmlformats.org/officeDocument/2006/relationships/tags" Target="../tags/tag130.xml"/><Relationship Id="rId1" Type="http://schemas.openxmlformats.org/officeDocument/2006/relationships/vmlDrawing" Target="../drawings/vmlDrawing3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3.xml"/><Relationship Id="rId4" Type="http://schemas.openxmlformats.org/officeDocument/2006/relationships/tags" Target="../tags/tag1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tags" Target="../tags/tag135.xml"/><Relationship Id="rId7" Type="http://schemas.openxmlformats.org/officeDocument/2006/relationships/oleObject" Target="../embeddings/oleObject34.bin"/><Relationship Id="rId2" Type="http://schemas.openxmlformats.org/officeDocument/2006/relationships/tags" Target="../tags/tag134.xml"/><Relationship Id="rId1" Type="http://schemas.openxmlformats.org/officeDocument/2006/relationships/vmlDrawing" Target="../drawings/vmlDrawing3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7.xml"/><Relationship Id="rId4" Type="http://schemas.openxmlformats.org/officeDocument/2006/relationships/tags" Target="../tags/tag136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3" Type="http://schemas.openxmlformats.org/officeDocument/2006/relationships/tags" Target="../tags/tag139.xml"/><Relationship Id="rId7" Type="http://schemas.openxmlformats.org/officeDocument/2006/relationships/oleObject" Target="../embeddings/oleObject35.bin"/><Relationship Id="rId2" Type="http://schemas.openxmlformats.org/officeDocument/2006/relationships/tags" Target="../tags/tag138.xml"/><Relationship Id="rId1" Type="http://schemas.openxmlformats.org/officeDocument/2006/relationships/vmlDrawing" Target="../drawings/vmlDrawing3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1.xml"/><Relationship Id="rId4" Type="http://schemas.openxmlformats.org/officeDocument/2006/relationships/tags" Target="../tags/tag140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3" Type="http://schemas.openxmlformats.org/officeDocument/2006/relationships/tags" Target="../tags/tag143.xml"/><Relationship Id="rId7" Type="http://schemas.openxmlformats.org/officeDocument/2006/relationships/oleObject" Target="../embeddings/oleObject36.bin"/><Relationship Id="rId2" Type="http://schemas.openxmlformats.org/officeDocument/2006/relationships/tags" Target="../tags/tag142.xml"/><Relationship Id="rId1" Type="http://schemas.openxmlformats.org/officeDocument/2006/relationships/vmlDrawing" Target="../drawings/vmlDrawing36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5.xml"/><Relationship Id="rId4" Type="http://schemas.openxmlformats.org/officeDocument/2006/relationships/tags" Target="../tags/tag144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tags" Target="../tags/tag147.xml"/><Relationship Id="rId7" Type="http://schemas.openxmlformats.org/officeDocument/2006/relationships/oleObject" Target="../embeddings/oleObject37.bin"/><Relationship Id="rId2" Type="http://schemas.openxmlformats.org/officeDocument/2006/relationships/tags" Target="../tags/tag146.xml"/><Relationship Id="rId1" Type="http://schemas.openxmlformats.org/officeDocument/2006/relationships/vmlDrawing" Target="../drawings/vmlDrawing37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9.xml"/><Relationship Id="rId4" Type="http://schemas.openxmlformats.org/officeDocument/2006/relationships/tags" Target="../tags/tag148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emf"/><Relationship Id="rId3" Type="http://schemas.openxmlformats.org/officeDocument/2006/relationships/tags" Target="../tags/tag151.xml"/><Relationship Id="rId7" Type="http://schemas.openxmlformats.org/officeDocument/2006/relationships/oleObject" Target="../embeddings/oleObject38.bin"/><Relationship Id="rId2" Type="http://schemas.openxmlformats.org/officeDocument/2006/relationships/tags" Target="../tags/tag150.xml"/><Relationship Id="rId1" Type="http://schemas.openxmlformats.org/officeDocument/2006/relationships/vmlDrawing" Target="../drawings/vmlDrawing38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3.xml"/><Relationship Id="rId4" Type="http://schemas.openxmlformats.org/officeDocument/2006/relationships/tags" Target="../tags/tag15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emf"/><Relationship Id="rId3" Type="http://schemas.openxmlformats.org/officeDocument/2006/relationships/tags" Target="../tags/tag155.xml"/><Relationship Id="rId7" Type="http://schemas.openxmlformats.org/officeDocument/2006/relationships/oleObject" Target="../embeddings/oleObject39.bin"/><Relationship Id="rId2" Type="http://schemas.openxmlformats.org/officeDocument/2006/relationships/tags" Target="../tags/tag154.xml"/><Relationship Id="rId1" Type="http://schemas.openxmlformats.org/officeDocument/2006/relationships/vmlDrawing" Target="../drawings/vmlDrawing39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7.xml"/><Relationship Id="rId4" Type="http://schemas.openxmlformats.org/officeDocument/2006/relationships/tags" Target="../tags/tag156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emf"/><Relationship Id="rId3" Type="http://schemas.openxmlformats.org/officeDocument/2006/relationships/tags" Target="../tags/tag159.xml"/><Relationship Id="rId7" Type="http://schemas.openxmlformats.org/officeDocument/2006/relationships/oleObject" Target="../embeddings/oleObject40.bin"/><Relationship Id="rId2" Type="http://schemas.openxmlformats.org/officeDocument/2006/relationships/tags" Target="../tags/tag158.xml"/><Relationship Id="rId1" Type="http://schemas.openxmlformats.org/officeDocument/2006/relationships/vmlDrawing" Target="../drawings/vmlDrawing40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1.xml"/><Relationship Id="rId4" Type="http://schemas.openxmlformats.org/officeDocument/2006/relationships/tags" Target="../tags/tag160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3" Type="http://schemas.openxmlformats.org/officeDocument/2006/relationships/tags" Target="../tags/tag163.xml"/><Relationship Id="rId7" Type="http://schemas.openxmlformats.org/officeDocument/2006/relationships/oleObject" Target="../embeddings/oleObject41.bin"/><Relationship Id="rId2" Type="http://schemas.openxmlformats.org/officeDocument/2006/relationships/tags" Target="../tags/tag162.xml"/><Relationship Id="rId1" Type="http://schemas.openxmlformats.org/officeDocument/2006/relationships/vmlDrawing" Target="../drawings/vmlDrawing4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5.xml"/><Relationship Id="rId4" Type="http://schemas.openxmlformats.org/officeDocument/2006/relationships/tags" Target="../tags/tag164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3" Type="http://schemas.openxmlformats.org/officeDocument/2006/relationships/tags" Target="../tags/tag167.xml"/><Relationship Id="rId7" Type="http://schemas.openxmlformats.org/officeDocument/2006/relationships/oleObject" Target="../embeddings/oleObject42.bin"/><Relationship Id="rId2" Type="http://schemas.openxmlformats.org/officeDocument/2006/relationships/tags" Target="../tags/tag166.xml"/><Relationship Id="rId1" Type="http://schemas.openxmlformats.org/officeDocument/2006/relationships/vmlDrawing" Target="../drawings/vmlDrawing4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9.xml"/><Relationship Id="rId4" Type="http://schemas.openxmlformats.org/officeDocument/2006/relationships/tags" Target="../tags/tag168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emf"/><Relationship Id="rId3" Type="http://schemas.openxmlformats.org/officeDocument/2006/relationships/tags" Target="../tags/tag171.xml"/><Relationship Id="rId7" Type="http://schemas.openxmlformats.org/officeDocument/2006/relationships/oleObject" Target="../embeddings/oleObject43.bin"/><Relationship Id="rId2" Type="http://schemas.openxmlformats.org/officeDocument/2006/relationships/tags" Target="../tags/tag170.xml"/><Relationship Id="rId1" Type="http://schemas.openxmlformats.org/officeDocument/2006/relationships/vmlDrawing" Target="../drawings/vmlDrawing4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3.xml"/><Relationship Id="rId4" Type="http://schemas.openxmlformats.org/officeDocument/2006/relationships/tags" Target="../tags/tag17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emf"/><Relationship Id="rId3" Type="http://schemas.openxmlformats.org/officeDocument/2006/relationships/tags" Target="../tags/tag175.xml"/><Relationship Id="rId7" Type="http://schemas.openxmlformats.org/officeDocument/2006/relationships/oleObject" Target="../embeddings/oleObject44.bin"/><Relationship Id="rId2" Type="http://schemas.openxmlformats.org/officeDocument/2006/relationships/tags" Target="../tags/tag174.xml"/><Relationship Id="rId1" Type="http://schemas.openxmlformats.org/officeDocument/2006/relationships/vmlDrawing" Target="../drawings/vmlDrawing4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7.xml"/><Relationship Id="rId4" Type="http://schemas.openxmlformats.org/officeDocument/2006/relationships/tags" Target="../tags/tag176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emf"/><Relationship Id="rId3" Type="http://schemas.openxmlformats.org/officeDocument/2006/relationships/tags" Target="../tags/tag179.xml"/><Relationship Id="rId7" Type="http://schemas.openxmlformats.org/officeDocument/2006/relationships/oleObject" Target="../embeddings/oleObject45.bin"/><Relationship Id="rId2" Type="http://schemas.openxmlformats.org/officeDocument/2006/relationships/tags" Target="../tags/tag178.xml"/><Relationship Id="rId1" Type="http://schemas.openxmlformats.org/officeDocument/2006/relationships/vmlDrawing" Target="../drawings/vmlDrawing4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1.xml"/><Relationship Id="rId4" Type="http://schemas.openxmlformats.org/officeDocument/2006/relationships/tags" Target="../tags/tag180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emf"/><Relationship Id="rId3" Type="http://schemas.openxmlformats.org/officeDocument/2006/relationships/tags" Target="../tags/tag183.xml"/><Relationship Id="rId7" Type="http://schemas.openxmlformats.org/officeDocument/2006/relationships/oleObject" Target="../embeddings/oleObject46.bin"/><Relationship Id="rId2" Type="http://schemas.openxmlformats.org/officeDocument/2006/relationships/tags" Target="../tags/tag182.xml"/><Relationship Id="rId1" Type="http://schemas.openxmlformats.org/officeDocument/2006/relationships/vmlDrawing" Target="../drawings/vmlDrawing46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5.xml"/><Relationship Id="rId4" Type="http://schemas.openxmlformats.org/officeDocument/2006/relationships/tags" Target="../tags/tag18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5.xml"/><Relationship Id="rId7" Type="http://schemas.openxmlformats.org/officeDocument/2006/relationships/oleObject" Target="../embeddings/oleObject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9.xml"/><Relationship Id="rId7" Type="http://schemas.openxmlformats.org/officeDocument/2006/relationships/oleObject" Target="../embeddings/oleObject5.bin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23.xml"/><Relationship Id="rId7" Type="http://schemas.openxmlformats.org/officeDocument/2006/relationships/oleObject" Target="../embeddings/oleObject6.bin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27.xml"/><Relationship Id="rId7" Type="http://schemas.openxmlformats.org/officeDocument/2006/relationships/oleObject" Target="../embeddings/oleObject7.bin"/><Relationship Id="rId2" Type="http://schemas.openxmlformats.org/officeDocument/2006/relationships/tags" Target="../tags/tag26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31.xml"/><Relationship Id="rId7" Type="http://schemas.openxmlformats.org/officeDocument/2006/relationships/oleObject" Target="../embeddings/oleObject8.bin"/><Relationship Id="rId2" Type="http://schemas.openxmlformats.org/officeDocument/2006/relationships/tags" Target="../tags/tag30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Am I?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Social Studies Review</a:t>
            </a: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19545" y="48768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514600"/>
            <a:ext cx="4724400" cy="32735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Generals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Voyagers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Conquistadors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1926958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762000" y="6096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/>
              <a:t>Spanish men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/>
              <a:t>Explorers and Soldiers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/>
              <a:t>Means “conquerors”</a:t>
            </a:r>
          </a:p>
        </p:txBody>
      </p:sp>
      <p:sp>
        <p:nvSpPr>
          <p:cNvPr id="6" name="Oval 5"/>
          <p:cNvSpPr/>
          <p:nvPr/>
        </p:nvSpPr>
        <p:spPr>
          <a:xfrm>
            <a:off x="533400" y="3581400"/>
            <a:ext cx="4191000" cy="609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4059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86988" y="48006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5019" y="2895600"/>
            <a:ext cx="5105400" cy="32735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Indian Tribal Act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Treaty of Cherokee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Indian Removal Act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4062291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92728" y="6858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Law signed by President Andrew Jackson in 1830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Forced Indian tribes to leave their land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Resulted from settlers trying to move westward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04800" y="4149436"/>
            <a:ext cx="990600" cy="4572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0928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27660" y="48768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2590800"/>
            <a:ext cx="4953000" cy="31973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Chesapeake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Boston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Jamestown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97434094"/>
              </p:ext>
            </p:extLst>
          </p:nvPr>
        </p:nvGraphicFramePr>
        <p:xfrm>
          <a:off x="5181600" y="2133600"/>
          <a:ext cx="3869628" cy="4353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81600" y="2133600"/>
                        <a:ext cx="3869628" cy="4353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762000" y="533400"/>
            <a:ext cx="7315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England’s first permanent colony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Located in the area of Virginia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Named in honor of England’s king</a:t>
            </a:r>
          </a:p>
        </p:txBody>
      </p:sp>
      <p:sp>
        <p:nvSpPr>
          <p:cNvPr id="6" name="Smiley Face 5"/>
          <p:cNvSpPr/>
          <p:nvPr/>
        </p:nvSpPr>
        <p:spPr>
          <a:xfrm>
            <a:off x="381000" y="3657600"/>
            <a:ext cx="762000" cy="609600"/>
          </a:xfrm>
          <a:prstGeom prst="smileyFac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8027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48006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2133600"/>
            <a:ext cx="4114800" cy="4187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Quebec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Newfoundland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New York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1638063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533400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Founded by Samuel de Champlain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Located along the St. Lawrence River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First French settlement in North America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2161309"/>
            <a:ext cx="3048000" cy="6096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1294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3400" y="48768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54638" y="2438400"/>
            <a:ext cx="5791200" cy="4187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Great Lakes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Land of a thousand Lakes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Great Salt Lakes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5544128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457200"/>
            <a:ext cx="7696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Largest lakes in North America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Located along the border of the United States and Canada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Made up of five lakes</a:t>
            </a:r>
          </a:p>
        </p:txBody>
      </p:sp>
      <p:pic>
        <p:nvPicPr>
          <p:cNvPr id="13339" name="Picture 27" descr="C:\Users\e198904571\AppData\Local\Microsoft\Windows\Temporary Internet Files\Content.IE5\XV17VHM0\MM900185588[1]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20" y="2642321"/>
            <a:ext cx="58102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0363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4953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2667000"/>
            <a:ext cx="5181600" cy="31211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Great Lake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Salt Lake of Utah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Great Salt Lake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312627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762000" y="609600"/>
            <a:ext cx="6934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An inland body of salt water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Located in Utah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As salty as any ocean</a:t>
            </a:r>
          </a:p>
        </p:txBody>
      </p:sp>
      <p:sp>
        <p:nvSpPr>
          <p:cNvPr id="6" name="Oval 5"/>
          <p:cNvSpPr/>
          <p:nvPr/>
        </p:nvSpPr>
        <p:spPr>
          <a:xfrm>
            <a:off x="457200" y="3733800"/>
            <a:ext cx="44196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7492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3400" y="48006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95300" y="2667000"/>
            <a:ext cx="4800600" cy="2514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Southern Colonies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New England Colonies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Middle Colonies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54155684"/>
              </p:ext>
            </p:extLst>
          </p:nvPr>
        </p:nvGraphicFramePr>
        <p:xfrm>
          <a:off x="4876800" y="2286000"/>
          <a:ext cx="3975100" cy="447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76800" y="2286000"/>
                        <a:ext cx="3975100" cy="4471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81891" y="53340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Included Massachusetts, Connecticut, and Rhode Island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First colony was settled by the Puritans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Leaders included John Winthrop and Roger Williams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57200" y="3276600"/>
            <a:ext cx="7620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9594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4953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743200"/>
            <a:ext cx="4953000" cy="2743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Declaration of Independence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Mayflower Compact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Treaty of Paris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52501341"/>
              </p:ext>
            </p:extLst>
          </p:nvPr>
        </p:nvGraphicFramePr>
        <p:xfrm>
          <a:off x="5181600" y="2396192"/>
          <a:ext cx="3822700" cy="430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81600" y="2396192"/>
                        <a:ext cx="3822700" cy="430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457200"/>
            <a:ext cx="6781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Signed by settlers to keep order since there was no government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Document stated that fair laws would be made for the good of the colony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Women were not allowed to sign this document</a:t>
            </a:r>
          </a:p>
        </p:txBody>
      </p:sp>
      <p:sp>
        <p:nvSpPr>
          <p:cNvPr id="6" name="Snip Single Corner Rectangle 5"/>
          <p:cNvSpPr/>
          <p:nvPr/>
        </p:nvSpPr>
        <p:spPr>
          <a:xfrm>
            <a:off x="533400" y="3886200"/>
            <a:ext cx="4800600" cy="533400"/>
          </a:xfrm>
          <a:prstGeom prst="snip1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2521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504444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895600"/>
            <a:ext cx="5638800" cy="3276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dirty="0"/>
              <a:t>Appalachian Mountains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dirty="0"/>
              <a:t>Blue Ridge Mountains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dirty="0"/>
              <a:t>Rocky Mountains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7942626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1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762000" y="533400"/>
            <a:ext cx="731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Cover much of the western United States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The country’s largest and longest mountain range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Appear sharp and jagged because they have not been eroded for as long a time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3962400"/>
            <a:ext cx="42672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776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895600"/>
            <a:ext cx="5715000" cy="28925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Southern Colonies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New England Colonies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Middle Colonies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2715468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498764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Included New York, New Jersey and Pennsylvania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The Quakers settled here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Leaders included William Penn and Benjamin Franklin</a:t>
            </a:r>
          </a:p>
        </p:txBody>
      </p:sp>
      <p:sp>
        <p:nvSpPr>
          <p:cNvPr id="6" name="Sun 5"/>
          <p:cNvSpPr/>
          <p:nvPr/>
        </p:nvSpPr>
        <p:spPr>
          <a:xfrm>
            <a:off x="419100" y="4038600"/>
            <a:ext cx="8382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6462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187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Appalachian </a:t>
            </a:r>
            <a:r>
              <a:rPr lang="en-US" sz="3200" dirty="0" smtClean="0"/>
              <a:t>Mountains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 smtClean="0"/>
              <a:t>Rocky </a:t>
            </a:r>
            <a:r>
              <a:rPr lang="en-US" sz="3200" dirty="0"/>
              <a:t>Mountains 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Smoky Mountains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84055456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7" name="Chart" r:id="rId8" imgW="4571989" imgH="5143584" progId="MSGraph.Chart.8">
                  <p:embed followColorScheme="full"/>
                </p:oleObj>
              </mc:Choice>
              <mc:Fallback>
                <p:oleObj name="Chart" r:id="rId8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382012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 mountain range that runs from southern Canada to central Alabama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Made up of many smaller mountain ranges (Smoky, Blue Ridge, Catskill, and White)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Separate the Coastal Plain from the Interior Plains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457200" y="1676400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 hidden="1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0 of 0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476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48768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68086" y="2362200"/>
            <a:ext cx="4724400" cy="2743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Imperial Policies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Townshend Acts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Stamp Act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1144148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457200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An approved tax law by Parliament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Put a tax on many paper items in the colonies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Led to “No Taxation Without Representation”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33400" y="3505200"/>
            <a:ext cx="609600" cy="609600"/>
          </a:xfrm>
          <a:prstGeom prst="smileyFac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777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48768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362200"/>
            <a:ext cx="4572000" cy="3425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Lewis River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Delaware River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Hudson River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5751449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2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609600"/>
            <a:ext cx="7696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Had a port at New York City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Made trade easier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Named after a famous explorer of the area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81000" y="3581400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3573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09600" y="50292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3124200"/>
            <a:ext cx="4953000" cy="2663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Congress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 smtClean="0"/>
              <a:t>Senate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 smtClean="0"/>
              <a:t>Parliament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4205092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8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609600"/>
            <a:ext cx="7696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Part of the British government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Lawmaking branch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Sent army to help fight the French – French &amp; Indian War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81000" y="4267200"/>
            <a:ext cx="762000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7213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80060" y="4953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971800"/>
            <a:ext cx="5638800" cy="28163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 smtClean="0"/>
              <a:t>Southern </a:t>
            </a:r>
            <a:r>
              <a:rPr lang="en-US" sz="3200" dirty="0"/>
              <a:t>Colonies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New England Colonies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Middle Colonies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45139530"/>
              </p:ext>
            </p:extLst>
          </p:nvPr>
        </p:nvGraphicFramePr>
        <p:xfrm>
          <a:off x="4800600" y="2443162"/>
          <a:ext cx="3924300" cy="441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5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00600" y="2443162"/>
                        <a:ext cx="3924300" cy="4414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457200"/>
            <a:ext cx="8001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Included Virginia, North Carolina, and Georgia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Slavery was very popular in this area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Leaders included George Calvert and James Oglethorpe</a:t>
            </a:r>
          </a:p>
        </p:txBody>
      </p:sp>
      <p:sp>
        <p:nvSpPr>
          <p:cNvPr id="7" name="Smiley Face 6"/>
          <p:cNvSpPr/>
          <p:nvPr/>
        </p:nvSpPr>
        <p:spPr>
          <a:xfrm>
            <a:off x="381000" y="3145971"/>
            <a:ext cx="685800" cy="457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491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04800" y="51054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667000"/>
            <a:ext cx="5105400" cy="31211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Coastal Plains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Great Plains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Central Plains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9235790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5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457200"/>
            <a:ext cx="7391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The western part of the Interior Plains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Land becomes much flatter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Stretches from southern Texas into Canada and covers 10 states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81000" y="3276600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1883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56260" y="50292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9600" y="2706624"/>
            <a:ext cx="4800600" cy="31211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Manifest Destiny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Industrial Revolution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Invention Age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15704602"/>
              </p:ext>
            </p:extLst>
          </p:nvPr>
        </p:nvGraphicFramePr>
        <p:xfrm>
          <a:off x="4800600" y="2133600"/>
          <a:ext cx="3894667" cy="438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00600" y="2133600"/>
                        <a:ext cx="3894667" cy="438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457200"/>
            <a:ext cx="746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New inventions and forms of transportation changed the way people lived and worked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Change in manufacturing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Goods were made more quickly and at lower costs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3352800"/>
            <a:ext cx="3276600" cy="9144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7961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4953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3505200"/>
            <a:ext cx="5181600" cy="2282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Imperial Policies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Townshend Acts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Stamp Act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8100436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9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762000" y="457200"/>
            <a:ext cx="7467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Showed that Parliament believed it still had the right to make laws for the colonists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Put a tax on imports – glass, tea, paint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Led to the Boston Tea Party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81000" y="4114800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1329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73084" y="4953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9600" y="3276600"/>
            <a:ext cx="5105400" cy="2282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Great Basin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Great Barrier Reef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Great Plains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831631767"/>
              </p:ext>
            </p:extLst>
          </p:nvPr>
        </p:nvGraphicFramePr>
        <p:xfrm>
          <a:off x="5050366" y="2209800"/>
          <a:ext cx="4030133" cy="453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3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50366" y="2209800"/>
                        <a:ext cx="4030133" cy="453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381000"/>
            <a:ext cx="7467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A large area of mostly dry land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Located in western United States including Nevada and five other states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Low, bowl-shaped land with higher land all around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59229" y="3374571"/>
            <a:ext cx="762000" cy="4572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7610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50292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971800"/>
            <a:ext cx="5791200" cy="28163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Cascade Mountains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Sierra Nevada Mountains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Rocky Mountains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962078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6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831273" y="457200"/>
            <a:ext cx="6934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Spanish for “snowy mountain range”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Located just inside California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Slopes on the eastern side of range are very steep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33400" y="3657600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846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48768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3200400"/>
            <a:ext cx="5867400" cy="25877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Boston Massacre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Boston Tea Party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Civil War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67710707"/>
              </p:ext>
            </p:extLst>
          </p:nvPr>
        </p:nvGraphicFramePr>
        <p:xfrm>
          <a:off x="4838700" y="2557462"/>
          <a:ext cx="3822700" cy="430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9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38700" y="2557462"/>
                        <a:ext cx="3822700" cy="430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382013"/>
            <a:ext cx="8915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Occurred when a large crowd of angry colonists gathered near several British soldiers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Considered one of the worst fights in which </a:t>
            </a:r>
            <a:r>
              <a:rPr lang="en-US" sz="2400" dirty="0" err="1"/>
              <a:t>Crispus</a:t>
            </a:r>
            <a:r>
              <a:rPr lang="en-US" sz="2400" dirty="0"/>
              <a:t> Attucks was killed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Colonists believed that more people died than actually did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33400" y="3276600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0399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80060" y="51054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187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Battle of Lexington and </a:t>
            </a:r>
            <a:r>
              <a:rPr lang="en-US" sz="3200" dirty="0" smtClean="0"/>
              <a:t>Concord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 smtClean="0"/>
              <a:t>Battle </a:t>
            </a:r>
            <a:r>
              <a:rPr lang="en-US" sz="3200" dirty="0"/>
              <a:t>of Yorktown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Battle of Bunker Hill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1165897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1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914400" y="4191000"/>
            <a:ext cx="3657600" cy="12192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410620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First major battle of Revolutionary War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Battle won by the British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More than 1,000 British soldiers were killed</a:t>
            </a:r>
          </a:p>
        </p:txBody>
      </p:sp>
      <p:sp>
        <p:nvSpPr>
          <p:cNvPr id="7" name="TPResponseCounter" hidden="1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0 of 0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3064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17269" y="5072149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3505200"/>
            <a:ext cx="4800600" cy="17495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Pilgrims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Frontiersmen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Puritans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67015927"/>
              </p:ext>
            </p:extLst>
          </p:nvPr>
        </p:nvGraphicFramePr>
        <p:xfrm>
          <a:off x="4800600" y="2209800"/>
          <a:ext cx="3762279" cy="4232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3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00600" y="2209800"/>
                        <a:ext cx="3762279" cy="42325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457199"/>
            <a:ext cx="775161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Started a colony in New England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Did not want to break away from the Church of England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Second group led by John Winthrop settled the Massachusetts Bay colony</a:t>
            </a:r>
          </a:p>
        </p:txBody>
      </p:sp>
      <p:sp>
        <p:nvSpPr>
          <p:cNvPr id="6" name="Smiley Face 5"/>
          <p:cNvSpPr/>
          <p:nvPr/>
        </p:nvSpPr>
        <p:spPr>
          <a:xfrm>
            <a:off x="609600" y="4648200"/>
            <a:ext cx="457200" cy="533400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4014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48006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2743200"/>
            <a:ext cx="5029200" cy="23591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Minutemen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Voyagers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Patriots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9032294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6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16527" y="457200"/>
            <a:ext cx="7010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Colonists in Massachusetts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Formed a militia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Ready to fight on a minute’s notice</a:t>
            </a:r>
          </a:p>
        </p:txBody>
      </p:sp>
      <p:sp>
        <p:nvSpPr>
          <p:cNvPr id="6" name="Smiley Face 5"/>
          <p:cNvSpPr/>
          <p:nvPr/>
        </p:nvSpPr>
        <p:spPr>
          <a:xfrm>
            <a:off x="616527" y="2743200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2340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4953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2670048"/>
            <a:ext cx="6400800" cy="4187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Constitutional Convention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Second Continental Congress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Independence Convention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731494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0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71945" y="533400"/>
            <a:ext cx="7696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Met in Philadelphia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Helped the colonists prepare for war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Chose George Washington as the army’s commander-in-chief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44286" y="3374571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9974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04800" y="5025736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3124200"/>
            <a:ext cx="5867400" cy="2663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Declaration of Independence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The Constitution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Articles of Confederation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7040822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3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533400"/>
            <a:ext cx="8305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First plan of government for the United States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Decided that each state should govern itself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There were many weaknesses including no national leader or army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87829" y="4724400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0272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4953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895600"/>
            <a:ext cx="4876800" cy="28925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Virginia Plan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New Jersey Plan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Three-fifths Plan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9403310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7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74964" y="609600"/>
            <a:ext cx="7848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Under this plan Congress would have two parts or houses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Both houses representatives would be based on state’s population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Plan would favor larger states</a:t>
            </a:r>
          </a:p>
        </p:txBody>
      </p:sp>
      <p:sp>
        <p:nvSpPr>
          <p:cNvPr id="7" name="Oval 6"/>
          <p:cNvSpPr/>
          <p:nvPr/>
        </p:nvSpPr>
        <p:spPr>
          <a:xfrm>
            <a:off x="685800" y="2971800"/>
            <a:ext cx="34290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134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50292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3657600"/>
            <a:ext cx="5181600" cy="21305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Valley Forge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Jamestown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Concord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37926564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0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685800"/>
            <a:ext cx="8077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Place where Continental Army spent the winter of 1777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Washington chose this place so he could keep watch on the British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Located in Pennsylvania</a:t>
            </a:r>
          </a:p>
        </p:txBody>
      </p:sp>
      <p:sp>
        <p:nvSpPr>
          <p:cNvPr id="6" name="Smiley Face 5"/>
          <p:cNvSpPr/>
          <p:nvPr/>
        </p:nvSpPr>
        <p:spPr>
          <a:xfrm>
            <a:off x="609600" y="3657600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8412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7244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2895600"/>
            <a:ext cx="4953000" cy="20543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Saratoga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Yorktown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Lexington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9222936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7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609600"/>
            <a:ext cx="7696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General Cornwallis surrendered here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Led to the signing of the Treaty of Paris which ended the war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33400" y="3505200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2059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81941" y="48006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3200400"/>
            <a:ext cx="5257800" cy="17495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Mississippi River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Missouri River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Ohio River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4907093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4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533400"/>
            <a:ext cx="7162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Largest river in the United States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Drains most of the land between the Rocky and Appalachian Mountains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Flows from Minnesota to the Gulf of Mexico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76943" y="3276600"/>
            <a:ext cx="457200" cy="533400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0386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03860" y="4953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3505200"/>
            <a:ext cx="5257800" cy="2282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The Alamo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Bunker Hill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Houston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8704900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1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533400"/>
            <a:ext cx="7924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Attacked by Santa Anna in 1836 – in San Antonio, Texas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Americans held off Santa Anna’s army for 13 days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Mexico won the battle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33400" y="3581400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1273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4953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3048000"/>
            <a:ext cx="6248400" cy="3425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Declaration of Independence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Constitution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Treaty of America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77567199"/>
              </p:ext>
            </p:extLst>
          </p:nvPr>
        </p:nvGraphicFramePr>
        <p:xfrm>
          <a:off x="4953000" y="2057400"/>
          <a:ext cx="3726873" cy="4192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3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53000" y="2057400"/>
                        <a:ext cx="3726873" cy="41927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533400"/>
            <a:ext cx="754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Replaced the Articles of Confederation as the United States government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Put into place because United States needed a stronger national government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Created during the Constitutional Convention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33400" y="4163291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6149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35429" y="4953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2438400"/>
            <a:ext cx="6019800" cy="2663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Appalachian Mountains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Coastal </a:t>
            </a:r>
            <a:r>
              <a:rPr lang="en-US" sz="3200" dirty="0" smtClean="0"/>
              <a:t>Plain</a:t>
            </a:r>
            <a:endParaRPr lang="en-US" sz="3200" dirty="0"/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Great Plains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452610570"/>
              </p:ext>
            </p:extLst>
          </p:nvPr>
        </p:nvGraphicFramePr>
        <p:xfrm>
          <a:off x="5105400" y="2590800"/>
          <a:ext cx="3488267" cy="392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05400" y="2590800"/>
                        <a:ext cx="3488267" cy="392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533400"/>
            <a:ext cx="6934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Begins along the coast of Massachusetts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Extends south near Florida and west into Texas and Mexico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Flat, low land along the Atlantic Ocean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457200" y="3048000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 hidden="1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0 of 0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3977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3400" y="48006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3200400"/>
            <a:ext cx="5486400" cy="17495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Virginia Plan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New Jersey Plan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Three-fifths Plan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85751708"/>
              </p:ext>
            </p:extLst>
          </p:nvPr>
        </p:nvGraphicFramePr>
        <p:xfrm>
          <a:off x="4953000" y="2133600"/>
          <a:ext cx="3706091" cy="4169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3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53000" y="2133600"/>
                        <a:ext cx="3706091" cy="4169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457200"/>
            <a:ext cx="7315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Under this plan Congress would have one part or house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Each state would be equally represented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Small states would be represented the same as large states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55171" y="3864429"/>
            <a:ext cx="457200" cy="533400"/>
          </a:xfrm>
          <a:prstGeom prst="smileyFac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>
              <a:solidFill>
                <a:schemeClr val="tx1"/>
              </a:solidFill>
              <a:latin typeface="Tahom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5312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4572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88043" y="2209800"/>
            <a:ext cx="5943600" cy="2663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Battle of Yorktown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Battle of Saratoga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Battle of Bunker Hill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14938337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7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533400"/>
            <a:ext cx="6781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American’s won the battle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A turning point in the Revolutionary War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After this battle, it looked as if the Americans might have a chance to win the war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22514" y="2819400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7833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667000"/>
            <a:ext cx="5791200" cy="31211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Legislative Branch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Executive Branch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Judicial Branch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3312189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1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533400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Makes the laws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Congress: Senate &amp; House of Representatives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Powers include coining and printing money</a:t>
            </a:r>
          </a:p>
        </p:txBody>
      </p:sp>
      <p:sp>
        <p:nvSpPr>
          <p:cNvPr id="6" name="Smiley Face 5"/>
          <p:cNvSpPr/>
          <p:nvPr/>
        </p:nvSpPr>
        <p:spPr>
          <a:xfrm>
            <a:off x="609600" y="2819400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6825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26572" y="46482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85800" y="3048000"/>
            <a:ext cx="6477000" cy="25877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dirty="0"/>
              <a:t>Declaration of Independence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dirty="0"/>
              <a:t>Preamble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dirty="0"/>
              <a:t>Amendment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7432062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5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838200"/>
            <a:ext cx="7010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The introduction to the Constitution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“We the people of the United States…”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Written by </a:t>
            </a:r>
            <a:r>
              <a:rPr lang="en-US" sz="2800" dirty="0" err="1"/>
              <a:t>Gouverneur</a:t>
            </a:r>
            <a:r>
              <a:rPr lang="en-US" sz="2800" dirty="0"/>
              <a:t> Morris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15686" y="3581400"/>
            <a:ext cx="990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0900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819400"/>
            <a:ext cx="5105400" cy="18257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Trail of Tears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Oregon Trail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Western Trail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8833878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8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762000" y="68580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Traveled by thousands of pioneers moving west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Began in Independence, Missouri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Pioneers traveled in wagons – trip took almost six months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66057" y="3341914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6085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4958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33400" y="2590800"/>
            <a:ext cx="5867400" cy="1901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Louisiana Purchase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Westward Expansion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Oregon Trail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29432230"/>
              </p:ext>
            </p:extLst>
          </p:nvPr>
        </p:nvGraphicFramePr>
        <p:xfrm>
          <a:off x="5029200" y="2185986"/>
          <a:ext cx="4051300" cy="455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2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29200" y="2185986"/>
                        <a:ext cx="4051300" cy="4557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526473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Sold to the United States by France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More than doubled the size of the United States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Deal made between Thomas Jefferson and Napoleon Bonaparte because France needed money for war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33400" y="2667000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915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4572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2163862"/>
            <a:ext cx="5410200" cy="25877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Declaration of Independence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Reserved Powers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Bill of Rights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5819290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6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6096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First ten amendments of the Constitution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Protect the rights of people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Added to the Constitution in 1791</a:t>
            </a:r>
          </a:p>
        </p:txBody>
      </p:sp>
      <p:sp>
        <p:nvSpPr>
          <p:cNvPr id="6" name="Smiley Face 5"/>
          <p:cNvSpPr/>
          <p:nvPr/>
        </p:nvSpPr>
        <p:spPr>
          <a:xfrm>
            <a:off x="533400" y="3810000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689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65760" y="44958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55171" y="2555748"/>
            <a:ext cx="5105400" cy="2282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Oregon Trail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Trail to the West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Trail of Tears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3214903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9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60960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Resulted from United States army forcing Cherokee Indians to move west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Their journey was to walk 800 miles in bad weather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One out of every four Cherokee died</a:t>
            </a:r>
          </a:p>
        </p:txBody>
      </p:sp>
      <p:sp>
        <p:nvSpPr>
          <p:cNvPr id="6" name="Smiley Face 5"/>
          <p:cNvSpPr/>
          <p:nvPr/>
        </p:nvSpPr>
        <p:spPr>
          <a:xfrm>
            <a:off x="609600" y="3733800"/>
            <a:ext cx="457200" cy="533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7787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19100" y="48006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9600" y="2667000"/>
            <a:ext cx="4648200" cy="2895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Legislative Branch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Executive Branch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Judicial Branch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3470061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533400"/>
            <a:ext cx="6096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Enforces the laws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President, Vice President, Cabinet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Commander in chief of the military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3276600"/>
            <a:ext cx="4572000" cy="6096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 hidden="1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0 of 0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6616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04800" y="50292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35182" y="2590800"/>
            <a:ext cx="4648200" cy="32004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Declaration of Independence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The Constitution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Articles of Confederation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9101445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457200"/>
            <a:ext cx="6019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An official statement written about independence to be sent to the king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Thomas Jefferson wrote the first draft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Includes the idea that a government gets its power from the consent of the people</a:t>
            </a:r>
          </a:p>
        </p:txBody>
      </p:sp>
      <p:sp>
        <p:nvSpPr>
          <p:cNvPr id="6" name="Smiley Face 5"/>
          <p:cNvSpPr/>
          <p:nvPr/>
        </p:nvSpPr>
        <p:spPr>
          <a:xfrm>
            <a:off x="609600" y="2743200"/>
            <a:ext cx="838200" cy="6858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9832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925291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9600" y="3124200"/>
            <a:ext cx="4953000" cy="2362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Great Basin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Death Valley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Continental Divide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0458862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762000" y="5334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Imaginary line that runs north and south along the highest points of the Rocky Mountains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Divides the major river systems of North America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Rivers west flow to Pacific Ocean; Rivers east flow to Atlantic Ocean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9600" y="4267200"/>
            <a:ext cx="5029200" cy="6858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7248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743200"/>
            <a:ext cx="4800600" cy="3044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Gulf of Alaska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Gulf of Mexico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Gulf of Texas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22878565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533400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A water inlet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Largest gulf bordering the United States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Located in the southeastern part of the United States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88373" y="3352800"/>
            <a:ext cx="685800" cy="5334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7480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3400" y="4876800"/>
            <a:ext cx="8183880" cy="105156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2670048"/>
            <a:ext cx="4114800" cy="4187952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Expedition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Renaissance</a:t>
            </a:r>
          </a:p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sz="3200" dirty="0"/>
              <a:t>Empire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9854020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595745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Means “rebirth”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A new age of learning science and art – 1400s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Began in Italy and then spread across Europe</a:t>
            </a:r>
          </a:p>
        </p:txBody>
      </p:sp>
      <p:sp>
        <p:nvSpPr>
          <p:cNvPr id="6" name="Sun 5"/>
          <p:cNvSpPr/>
          <p:nvPr/>
        </p:nvSpPr>
        <p:spPr>
          <a:xfrm>
            <a:off x="401782" y="3200400"/>
            <a:ext cx="609600" cy="533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457200" y="6096000"/>
            <a:ext cx="2057400" cy="63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5FAD1-1C9F-48B7-A0F5-B0C0999FD86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7264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F3E5F3D448D24BF0BF0213DDC0B17BCF"/>
  <p:tag name="TPVERSION" val="5"/>
  <p:tag name="TPFULLVERSION" val="5.0.0.2212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5EDFDB9C3CCE4E188353F3634E934093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F8A1D927E7F421D93DC1A9A77A34F48&lt;/guid&gt;&#10;            &lt;repollguid&gt;3EAA37B2F75B41D694E2ADD6E52A7840&lt;/repollguid&gt;&#10;            &lt;sourceid&gt;1C9D12BD71FF41F199F86E965D934EBF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0806C2885C014C09A0CF72ECB0C5DD1A&lt;/guid&gt;&#10;                    &lt;answertext&gt;Appalachian Mountains&lt;/answertext&gt;&#10;                    &lt;valuetype&gt;-1&lt;/valuetype&gt;&#10;                &lt;/answer&gt;&#10;                &lt;answer&gt;&#10;                    &lt;guid&gt;20D6C6CEE43A47469B5CDDA18DA9A8A0&lt;/guid&gt;&#10;                    &lt;answertext&gt;Coastal Plain&lt;/answertext&gt;&#10;                    &lt;valuetype&gt;1&lt;/valuetype&gt;&#10;                &lt;/answer&gt;&#10;                &lt;answer&gt;&#10;                    &lt;guid&gt;B61094542CFA44E4A7E99D1BB60A6413&lt;/guid&gt;&#10;                    &lt;answertext&gt;Great Plains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534581176F354147AC6A14FFB89CA4EF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C2B2AFC4EA347B395AABD9A012A7ECE&lt;/guid&gt;&#10;            &lt;repollguid&gt;C7EBF423130D4B65A1945C27D99F2078&lt;/repollguid&gt;&#10;            &lt;sourceid&gt;809876AA43104630AF24C012C20A1193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69A5956DADCB49529888AFFE621B0453&lt;/guid&gt;&#10;                    &lt;answertext&gt;Great Basin&lt;/answertext&gt;&#10;                    &lt;valuetype&gt;1&lt;/valuetype&gt;&#10;                &lt;/answer&gt;&#10;                &lt;answer&gt;&#10;                    &lt;guid&gt;0EF0CC90AA2048D88D5E43BEF0670235&lt;/guid&gt;&#10;                    &lt;answertext&gt;Great Barrier Reef&lt;/answertext&gt;&#10;                    &lt;valuetype&gt;-1&lt;/valuetype&gt;&#10;                &lt;/answer&gt;&#10;                &lt;answer&gt;&#10;                    &lt;guid&gt;CF6766A2898046629D79E9C7907C5064&lt;/guid&gt;&#10;                    &lt;answertext&gt;Great Plains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A6E475284D6F4D329D689D3F1DFFD5CA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D35AE9ECD524D779B4549FF1824FACC&lt;/guid&gt;&#10;            &lt;repollguid&gt;256AD634B53C467DB7577D35B14246F7&lt;/repollguid&gt;&#10;            &lt;sourceid&gt;4BBCD83F95D642F8A22C4ABE1E79F34B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386962C2F6CE42B3BBD3269A77B276B1&lt;/guid&gt;&#10;                    &lt;answertext&gt;Cascade Mountains&lt;/answertext&gt;&#10;                    &lt;valuetype&gt;-1&lt;/valuetype&gt;&#10;                &lt;/answer&gt;&#10;                &lt;answer&gt;&#10;                    &lt;guid&gt;1AC2942B460643E1973ECE576261E537&lt;/guid&gt;&#10;                    &lt;answertext&gt;Sierra Nevada Mountains&lt;/answertext&gt;&#10;                    &lt;valuetype&gt;1&lt;/valuetype&gt;&#10;                &lt;/answer&gt;&#10;                &lt;answer&gt;&#10;                    &lt;guid&gt;C60B2F361FB24AA1865282E05DB9CABB&lt;/guid&gt;&#10;                    &lt;answertext&gt;Rocky Mountains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EE695A58C4CF44F0A847E299B3AF704E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1422FA11F0F42D5A4529C729B562A3C&lt;/guid&gt;&#10;            &lt;repollguid&gt;80A8124DD17643CA95BC59C8529F4999&lt;/repollguid&gt;&#10;            &lt;sourceid&gt;7AA40C3BAC2343B792CF2C587FCF6952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36123A4B3F934710933646E5DC7863C9&lt;/guid&gt;&#10;                    &lt;answertext&gt;Boston Massacre&lt;/answertext&gt;&#10;                    &lt;valuetype&gt;1&lt;/valuetype&gt;&#10;                &lt;/answer&gt;&#10;                &lt;answer&gt;&#10;                    &lt;guid&gt;9CCEEB3F56364B05B96CF3160442DF55&lt;/guid&gt;&#10;                    &lt;answertext&gt;Boston Tea Party&lt;/answertext&gt;&#10;                    &lt;valuetype&gt;-1&lt;/valuetype&gt;&#10;                &lt;/answer&gt;&#10;                &lt;answer&gt;&#10;                    &lt;guid&gt;5D090179C0D44E2B8A19B2C56740C224&lt;/guid&gt;&#10;                    &lt;answertext&gt;Civil War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9BEE713C6C644A618600FD99E87EF057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ADADC4C622B430980F2C24A189B5501&lt;/guid&gt;&#10;            &lt;repollguid&gt;5401AC81F7CC4DA59AF9E4D88FD335B6&lt;/repollguid&gt;&#10;            &lt;sourceid&gt;DB2D2CD3D9A6483CAE182C8FE9E4E8FC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4BA727BB9F24405592B8EDDB938C0FDB&lt;/guid&gt;&#10;                    &lt;answertext&gt;Pilgrims&lt;/answertext&gt;&#10;                    &lt;valuetype&gt;-1&lt;/valuetype&gt;&#10;                &lt;/answer&gt;&#10;                &lt;answer&gt;&#10;                    &lt;guid&gt;ABAA599C10734898ADB5B7C1DF46601D&lt;/guid&gt;&#10;                    &lt;answertext&gt;Frontiersmen&lt;/answertext&gt;&#10;                    &lt;valuetype&gt;-1&lt;/valuetype&gt;&#10;                &lt;/answer&gt;&#10;                &lt;answer&gt;&#10;                    &lt;guid&gt;D19705367414484696511FD55D395732&lt;/guid&gt;&#10;                    &lt;answertext&gt;Puritans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68A0B6FEC3024341BD2349B3919E7E1D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919AD294C9D4084B7C3FFF1B17E57FD&lt;/guid&gt;&#10;            &lt;repollguid&gt;47EB2D713EF6465B94C2315E3500BDAD&lt;/repollguid&gt;&#10;            &lt;sourceid&gt;7BAF8DF534B3405185C9FAED85542468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5C7B355800A74876AADCE60BBC3AA907&lt;/guid&gt;&#10;                    &lt;answertext&gt;Minutemen&lt;/answertext&gt;&#10;                    &lt;valuetype&gt;1&lt;/valuetype&gt;&#10;                &lt;/answer&gt;&#10;                &lt;answer&gt;&#10;                    &lt;guid&gt;AABD2A454E51408AB80BF429A687BF64&lt;/guid&gt;&#10;                    &lt;answertext&gt;Voyagers&lt;/answertext&gt;&#10;                    &lt;valuetype&gt;-1&lt;/valuetype&gt;&#10;                &lt;/answer&gt;&#10;                &lt;answer&gt;&#10;                    &lt;guid&gt;C2055143F8BC4083BFFF0B1D4384AC96&lt;/guid&gt;&#10;                    &lt;answertext&gt;Patriots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75BCA7128B134579859639D9F1E4F6AA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16285FC5E524D6C85092A75B6AD52A0&lt;/guid&gt;&#10;            &lt;repollguid&gt;FB39540A0C07499AAF8E536034502597&lt;/repollguid&gt;&#10;            &lt;sourceid&gt;0C69ACCD9239436BBE6DBF9F36EF6B13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8D515A121D8746D59F3B3CF5F13190FA&lt;/guid&gt;&#10;                    &lt;answertext&gt;Constitutional Convention&lt;/answertext&gt;&#10;                    &lt;valuetype&gt;-1&lt;/valuetype&gt;&#10;                &lt;/answer&gt;&#10;                &lt;answer&gt;&#10;                    &lt;guid&gt;42A8D2744FE54FCC9171D67FCF87D218&lt;/guid&gt;&#10;                    &lt;answertext&gt;Second Continental Congress&lt;/answertext&gt;&#10;                    &lt;valuetype&gt;1&lt;/valuetype&gt;&#10;                &lt;/answer&gt;&#10;                &lt;answer&gt;&#10;                    &lt;guid&gt;6649CBB5ADE040A1A35C1ED17898B5FA&lt;/guid&gt;&#10;                    &lt;answertext&gt;Independence Convention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9F4B4225F7FB4B089D1B092E1D6C22F4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8323F67CE75456ABDB46CCABB81CF90&lt;/guid&gt;&#10;            &lt;repollguid&gt;D7141550773842C183D5F6E66AB67758&lt;/repollguid&gt;&#10;            &lt;sourceid&gt;94CE7DE54DD64D559D1269A073C0732C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3972EDB0A0FE486D855F5F0563C21D45&lt;/guid&gt;&#10;                    &lt;answertext&gt;Declaration of Independence&lt;/answertext&gt;&#10;                    &lt;valuetype&gt;-1&lt;/valuetype&gt;&#10;                &lt;/answer&gt;&#10;                &lt;answer&gt;&#10;                    &lt;guid&gt;E31370F6A51F41F2878E3808E606E010&lt;/guid&gt;&#10;                    &lt;answertext&gt;The Constitution&lt;/answertext&gt;&#10;                    &lt;valuetype&gt;-1&lt;/valuetype&gt;&#10;                &lt;/answer&gt;&#10;                &lt;answer&gt;&#10;                    &lt;guid&gt;447D5BF36B0B48A1A7D2243894517CAC&lt;/guid&gt;&#10;                    &lt;answertext&gt;Articles of Confederation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EDEC89FA034E41DEBA1C5A937A6BB1D4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DBAF2E3D20647918C4AB16FFDAC4A58&lt;/guid&gt;&#10;            &lt;repollguid&gt;0A38476B15464B8F9E0D6E9B5C16FF8A&lt;/repollguid&gt;&#10;            &lt;sourceid&gt;CE973FFB49584C21BD0ADA320574BB79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8498EC46490144FF9CC4C7364FCC5BCC&lt;/guid&gt;&#10;                    &lt;answertext&gt;Virginia Plan&lt;/answertext&gt;&#10;                    &lt;valuetype&gt;1&lt;/valuetype&gt;&#10;                &lt;/answer&gt;&#10;                &lt;answer&gt;&#10;                    &lt;guid&gt;624F78D6B4334EB3B07EDC0E713A75C0&lt;/guid&gt;&#10;                    &lt;answertext&gt;New Jersey Plan&lt;/answertext&gt;&#10;                    &lt;valuetype&gt;-1&lt;/valuetype&gt;&#10;                &lt;/answer&gt;&#10;                &lt;answer&gt;&#10;                    &lt;guid&gt;DBB75ED30677406E852F9C08F14514B3&lt;/guid&gt;&#10;                    &lt;answertext&gt;Three-fifths Plan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8B797FC2BBC8461FAF190945136C4CC0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8B809D9C6A347C08CF5CCBC95E70250&lt;/guid&gt;&#10;            &lt;repollguid&gt;C47739ED06914EE0A3390632C2FC23FC&lt;/repollguid&gt;&#10;            &lt;sourceid&gt;BA035246312F4CAB826AE95C2613869A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CD014EFA0A6F43A3A548EAEE3D3B07E3&lt;/guid&gt;&#10;                    &lt;answertext&gt;Valley Forge&lt;/answertext&gt;&#10;                    &lt;valuetype&gt;1&lt;/valuetype&gt;&#10;                &lt;/answer&gt;&#10;                &lt;answer&gt;&#10;                    &lt;guid&gt;5E88B6570AE1446A84AF7B6C1F3E6F6A&lt;/guid&gt;&#10;                    &lt;answertext&gt;Jamestown&lt;/answertext&gt;&#10;                    &lt;valuetype&gt;-1&lt;/valuetype&gt;&#10;                &lt;/answer&gt;&#10;                &lt;answer&gt;&#10;                    &lt;guid&gt;93AB4B54F1D143D8A7047E30672C3883&lt;/guid&gt;&#10;                    &lt;answertext&gt;Concord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C848E72D06BF42D7946F2B656D7AC05C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FCA1FB6630C406A93FC4B49E24A2A2C&lt;/guid&gt;&#10;            &lt;repollguid&gt;9091CA6F8D2F4FEF823317DE5E837426&lt;/repollguid&gt;&#10;            &lt;sourceid&gt;6EBE534C32C543A4A5E685D9B96A4FB7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06AC08F6821248BBA56DECC301076ADB&lt;/guid&gt;&#10;                    &lt;answertext&gt;Saratoga&lt;/answertext&gt;&#10;                    &lt;valuetype&gt;-1&lt;/valuetype&gt;&#10;                &lt;/answer&gt;&#10;                &lt;answer&gt;&#10;                    &lt;guid&gt;A502AA5E7F224CADA2DA38F053643B52&lt;/guid&gt;&#10;                    &lt;answertext&gt;Yorktown&lt;/answertext&gt;&#10;                    &lt;valuetype&gt;1&lt;/valuetype&gt;&#10;                &lt;/answer&gt;&#10;                &lt;answer&gt;&#10;                    &lt;guid&gt;E44DE697A96C4C87A0C529AD589F73C2&lt;/guid&gt;&#10;                    &lt;answertext&gt;Lexington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0CD9730FFBEC4EEAB9CA5E41CE82B1CE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0FB2F99CFB54DFCBC36691BBFD26961&lt;/guid&gt;&#10;            &lt;repollguid&gt;0AF8EB48B7E94D07A700DA6535D95759&lt;/repollguid&gt;&#10;            &lt;sourceid&gt;0F228D12E50545119A4BA5DDF5DBBDB7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69D5A078B8984421B963BBFB849F8F9E&lt;/guid&gt;&#10;                    &lt;answertext&gt;Legislative Branch&lt;/answertext&gt;&#10;                    &lt;valuetype&gt;-1&lt;/valuetype&gt;&#10;                &lt;/answer&gt;&#10;                &lt;answer&gt;&#10;                    &lt;guid&gt;687335D02E3948BEA2F4CF7EB38D7A85&lt;/guid&gt;&#10;                    &lt;answertext&gt;Executive Branch&lt;/answertext&gt;&#10;                    &lt;valuetype&gt;1&lt;/valuetype&gt;&#10;                &lt;/answer&gt;&#10;                &lt;answer&gt;&#10;                    &lt;guid&gt;CF634AF4286D4868B82AF04944A893B6&lt;/guid&gt;&#10;                    &lt;answertext&gt;Judicial Branch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F12253D888F4284A8BFB0683D47092D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694ACAF626349E1A5AF065503119BE9&lt;/guid&gt;&#10;            &lt;repollguid&gt;ED61C9D2BF7444DEAEB1BEF5B6BEE0B8&lt;/repollguid&gt;&#10;            &lt;sourceid&gt;8DA4E1B209EA43A693AB9C2D86F5AE0C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AC7A62F492734405A4AA5B65DE8F5776&lt;/guid&gt;&#10;                    &lt;answertext&gt;Mississippi River&lt;/answertext&gt;&#10;                    &lt;valuetype&gt;1&lt;/valuetype&gt;&#10;                &lt;/answer&gt;&#10;                &lt;answer&gt;&#10;                    &lt;guid&gt;AFF2373044EA4A1FA7203DBF4E90522E&lt;/guid&gt;&#10;                    &lt;answertext&gt;Missouri River&lt;/answertext&gt;&#10;                    &lt;valuetype&gt;-1&lt;/valuetype&gt;&#10;                &lt;/answer&gt;&#10;                &lt;answer&gt;&#10;                    &lt;guid&gt;F3E3112C7AF843DAA598E68DF2F4C785&lt;/guid&gt;&#10;                    &lt;answertext&gt;Ohio River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DC03FE81F69B48248E2FC1B7A73F17FD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988EE17F9E740E3B6B7412280E84DA2&lt;/guid&gt;&#10;            &lt;repollguid&gt;421FA5D83C384853B0E278BCE356E426&lt;/repollguid&gt;&#10;            &lt;sourceid&gt;FA1C781FE142461CB5043A07E41D7045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EDDF2B13A03B4003B7CF9EC89E3D700E&lt;/guid&gt;&#10;                    &lt;answertext&gt;The Alamo&lt;/answertext&gt;&#10;                    &lt;valuetype&gt;1&lt;/valuetype&gt;&#10;                &lt;/answer&gt;&#10;                &lt;answer&gt;&#10;                    &lt;guid&gt;7FB9D703325A451CB5CDC6A3FC72CCA2&lt;/guid&gt;&#10;                    &lt;answertext&gt;Bunker Hill&lt;/answertext&gt;&#10;                    &lt;valuetype&gt;-1&lt;/valuetype&gt;&#10;                &lt;/answer&gt;&#10;                &lt;answer&gt;&#10;                    &lt;guid&gt;AED358EECE7B48DCA0A49E4A647817E7&lt;/guid&gt;&#10;                    &lt;answertext&gt;Houston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9C62D04AF6394645828319B252A1A1BC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EA30DFE621642E489A09862C48EDA9A&lt;/guid&gt;&#10;            &lt;repollguid&gt;72E72EAF3C4C42518E1F901D30A6C08E&lt;/repollguid&gt;&#10;            &lt;sourceid&gt;2C077FB8ACAB4FB1B544BE0E0C5890B8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FF8E0B697B8749DEA2F16FC965C75B05&lt;/guid&gt;&#10;                    &lt;answertext&gt;Declaration of Independence&lt;/answertext&gt;&#10;                    &lt;valuetype&gt;-1&lt;/valuetype&gt;&#10;                &lt;/answer&gt;&#10;                &lt;answer&gt;&#10;                    &lt;guid&gt;F8B4B8A3E13049E69CCD04322914BAB5&lt;/guid&gt;&#10;                    &lt;answertext&gt;Constitution&lt;/answertext&gt;&#10;                    &lt;valuetype&gt;1&lt;/valuetype&gt;&#10;                &lt;/answer&gt;&#10;                &lt;answer&gt;&#10;                    &lt;guid&gt;EAC7921B693B4092B5357C1CE05F7B0D&lt;/guid&gt;&#10;                    &lt;answertext&gt;Treaty of America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A8529436600F4CC7B31F5750DB2696BD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89253C847514D5C9DFDE51818BDE545&lt;/guid&gt;&#10;            &lt;repollguid&gt;9A5F8850D7C945648916DDB8C3F834B0&lt;/repollguid&gt;&#10;            &lt;sourceid&gt;BEDBFC9D97F040A390D2F1622EEAF401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54DFBFB777A04AC2BAFAD85FF032E547&lt;/guid&gt;&#10;                    &lt;answertext&gt;Virginia Plan&lt;/answertext&gt;&#10;                    &lt;valuetype&gt;-1&lt;/valuetype&gt;&#10;                &lt;/answer&gt;&#10;                &lt;answer&gt;&#10;                    &lt;guid&gt;04830361EE9C43A0A2B6CA716D032CA2&lt;/guid&gt;&#10;                    &lt;answertext&gt;New Jersey Plan&lt;/answertext&gt;&#10;                    &lt;valuetype&gt;1&lt;/valuetype&gt;&#10;                &lt;/answer&gt;&#10;                &lt;answer&gt;&#10;                    &lt;guid&gt;4F0EE38F45AB4B5891B1F66CABF01BD6&lt;/guid&gt;&#10;                    &lt;answertext&gt;Three-fifths Plan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79D2BDA982D246AE9BA5B6A0C94FA608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46D42E20D714D2CB95F8F199B837D81&lt;/guid&gt;&#10;            &lt;repollguid&gt;7DD67F97435A40FB9AC759C69D6AF024&lt;/repollguid&gt;&#10;            &lt;sourceid&gt;0756EEA68A4041EAA9C4081C65978D35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B03E3860B00549DDB21589A06AD8ACCD&lt;/guid&gt;&#10;                    &lt;answertext&gt;Battle of Yorktown&lt;/answertext&gt;&#10;                    &lt;valuetype&gt;-1&lt;/valuetype&gt;&#10;                &lt;/answer&gt;&#10;                &lt;answer&gt;&#10;                    &lt;guid&gt;BA00D6EA5A82441DBB33F0DBAEDF1139&lt;/guid&gt;&#10;                    &lt;answertext&gt;Battle of Saratoga&lt;/answertext&gt;&#10;                    &lt;valuetype&gt;1&lt;/valuetype&gt;&#10;                &lt;/answer&gt;&#10;                &lt;answer&gt;&#10;                    &lt;guid&gt;E7DEE98EE0EB4A20AC161B01AA9076E8&lt;/guid&gt;&#10;                    &lt;answertext&gt;Battle of Bunker Hill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6D5F6610C7B14842BAD863E0D371F55C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91501F176074E6D940ABBDF86BB8D85&lt;/guid&gt;&#10;            &lt;repollguid&gt;24A785A063EC4D9CB387F95DADB45B88&lt;/repollguid&gt;&#10;            &lt;sourceid&gt;BFAAD7CA78B0446498FEB3D8A986A857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2FF3D250DC5A48478DF268D6C44F05F1&lt;/guid&gt;&#10;                    &lt;answertext&gt;Legislative Branch&lt;/answertext&gt;&#10;                    &lt;valuetype&gt;1&lt;/valuetype&gt;&#10;                &lt;/answer&gt;&#10;                &lt;answer&gt;&#10;                    &lt;guid&gt;B0233F780C71450EB953D2CC93A97A1E&lt;/guid&gt;&#10;                    &lt;answertext&gt;Executive Branch&lt;/answertext&gt;&#10;                    &lt;valuetype&gt;-1&lt;/valuetype&gt;&#10;                &lt;/answer&gt;&#10;                &lt;answer&gt;&#10;                    &lt;guid&gt;E8490B3E62AA4B889A79BE6094D666F4&lt;/guid&gt;&#10;                    &lt;answertext&gt;Judicial Branch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A174DE645A346DBB23E1802333B95C4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A1EDDC2BD4F4C2F86F3DA25999ABC01&lt;/guid&gt;&#10;            &lt;repollguid&gt;A393D920E4E54FCF8F8609F347E92115&lt;/repollguid&gt;&#10;            &lt;sourceid&gt;CE281E6F5C98420D84939B425679F40A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99CA6C1D6D264977AA86EE7A2CF948A0&lt;/guid&gt;&#10;                    &lt;answertext&gt;Declaration of Independence&lt;/answertext&gt;&#10;                    &lt;valuetype&gt;-1&lt;/valuetype&gt;&#10;                &lt;/answer&gt;&#10;                &lt;answer&gt;&#10;                    &lt;guid&gt;9B915721F38D4FBD900E77FC02429B85&lt;/guid&gt;&#10;                    &lt;answertext&gt;Preamble&lt;/answertext&gt;&#10;                    &lt;valuetype&gt;1&lt;/valuetype&gt;&#10;                &lt;/answer&gt;&#10;                &lt;answer&gt;&#10;                    &lt;guid&gt;B8B0D39D692F45719FC454A096C23A25&lt;/guid&gt;&#10;                    &lt;answertext&gt;Amendment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651E849120847A4BA2038D3121E1C55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6A41B3827FE4C0E84F2F08A4B991407&lt;/guid&gt;&#10;            &lt;repollguid&gt;EABB642E557649ACBE0CB864C8F852BB&lt;/repollguid&gt;&#10;            &lt;sourceid&gt;1AB85E466D7D4BF792D8511DC603BA2A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C1247E856EB04C7FB19602F3A8307B82&lt;/guid&gt;&#10;                    &lt;answertext&gt;Trail of Tears&lt;/answertext&gt;&#10;                    &lt;valuetype&gt;-1&lt;/valuetype&gt;&#10;                &lt;/answer&gt;&#10;                &lt;answer&gt;&#10;                    &lt;guid&gt;2AF9564C3F8E4144934DA1D406F75B52&lt;/guid&gt;&#10;                    &lt;answertext&gt;Oregon Trail&lt;/answertext&gt;&#10;                    &lt;valuetype&gt;1&lt;/valuetype&gt;&#10;                &lt;/answer&gt;&#10;                &lt;answer&gt;&#10;                    &lt;guid&gt;970F68EAA57B4761B54FDE5E7CB98B79&lt;/guid&gt;&#10;                    &lt;answertext&gt;Western Trail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BC9AB3C37EFC4F429D8993B9809BFEB0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4ED262BF80F43C9A1A724E326DC5582&lt;/guid&gt;&#10;            &lt;repollguid&gt;271617A934914E9A94FB0C8FAFF059FC&lt;/repollguid&gt;&#10;            &lt;sourceid&gt;B7B38542E97B4397A79D215BD9F36793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11B298525B6A4DC393CC6E2AACD0BEEB&lt;/guid&gt;&#10;                    &lt;answertext&gt;Louisiana Purchase&lt;/answertext&gt;&#10;                    &lt;valuetype&gt;1&lt;/valuetype&gt;&#10;                &lt;/answer&gt;&#10;                &lt;answer&gt;&#10;                    &lt;guid&gt;FFE04F6F173F495C809036893005C0D8&lt;/guid&gt;&#10;                    &lt;answertext&gt;Westward Expansion&lt;/answertext&gt;&#10;                    &lt;valuetype&gt;-1&lt;/valuetype&gt;&#10;                &lt;/answer&gt;&#10;                &lt;answer&gt;&#10;                    &lt;guid&gt;13B7CB43300343819FC15DDB6720723A&lt;/guid&gt;&#10;                    &lt;answertext&gt;Oregon Trail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78E9A42CC56D41359DB13AF3BD723524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06189FF41884B5B9E7B43B8C746CE01&lt;/guid&gt;&#10;            &lt;repollguid&gt;42198B092C4B4C0692611661EDC27779&lt;/repollguid&gt;&#10;            &lt;sourceid&gt;951FA2E32C5E45A4A4E65CF9CE6F5124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1EA57E620D1D47D0ACF159A9D49E915E&lt;/guid&gt;&#10;                    &lt;answertext&gt;Declaration of Independence&lt;/answertext&gt;&#10;                    &lt;valuetype&gt;-1&lt;/valuetype&gt;&#10;                &lt;/answer&gt;&#10;                &lt;answer&gt;&#10;                    &lt;guid&gt;FD39CFBD8DEB49EA840F8E04CDD74797&lt;/guid&gt;&#10;                    &lt;answertext&gt;Reserved Powers&lt;/answertext&gt;&#10;                    &lt;valuetype&gt;-1&lt;/valuetype&gt;&#10;                &lt;/answer&gt;&#10;                &lt;answer&gt;&#10;                    &lt;guid&gt;7CEDE89C9E55494BA0C3E88B625B0CE4&lt;/guid&gt;&#10;                    &lt;answertext&gt;Bill of Rights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B03C0FAE3F9A40598D12E8C2821F161D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D8A35687FDE406A9F8D75493B18635E&lt;/guid&gt;&#10;            &lt;repollguid&gt;64974E32FEE04C14BD5F6A9C04A65F91&lt;/repollguid&gt;&#10;            &lt;sourceid&gt;A4DD63E8EE9E4C758B88AC43C6A83ADA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C268F3AB81644FF39511E9B964354538&lt;/guid&gt;&#10;                    &lt;answertext&gt;Declaration of Independence&lt;/answertext&gt;&#10;                    &lt;valuetype&gt;1&lt;/valuetype&gt;&#10;                &lt;/answer&gt;&#10;                &lt;answer&gt;&#10;                    &lt;guid&gt;79FA29B58B754948845CC8FA0B40845D&lt;/guid&gt;&#10;                    &lt;answertext&gt;The Constitution&lt;/answertext&gt;&#10;                    &lt;valuetype&gt;-1&lt;/valuetype&gt;&#10;                &lt;/answer&gt;&#10;                &lt;answer&gt;&#10;                    &lt;guid&gt;F819E8AF513244A090316195635EE40D&lt;/guid&gt;&#10;                    &lt;answertext&gt;Articles of Confederation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87479903D19D46119EE2D2190F8FDF8E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21E9BB19F5D4D87B48B16110C361D0E&lt;/guid&gt;&#10;            &lt;repollguid&gt;2EB4E2CA38A34A5088129A2DADC0956B&lt;/repollguid&gt;&#10;            &lt;sourceid&gt;6E5B8BB606284CFF9E23C3B9EAED53DB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77787243F179485EAB2CDB25B67E44EC&lt;/guid&gt;&#10;                    &lt;answertext&gt;Oregon Trail&lt;/answertext&gt;&#10;                    &lt;valuetype&gt;-1&lt;/valuetype&gt;&#10;                &lt;/answer&gt;&#10;                &lt;answer&gt;&#10;                    &lt;guid&gt;4BBAA77961D44AED8D2498B7AB77C329&lt;/guid&gt;&#10;                    &lt;answertext&gt;Trail to the West&lt;/answertext&gt;&#10;                    &lt;valuetype&gt;-1&lt;/valuetype&gt;&#10;                &lt;/answer&gt;&#10;                &lt;answer&gt;&#10;                    &lt;guid&gt;FDB2D0B550A04EFB83B145589BD75C34&lt;/guid&gt;&#10;                    &lt;answertext&gt;Trail of Tears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6A89D2C9661849579FC7B1194E4B282C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88BE55EC8DC4591AB252C3F0E22F595&lt;/guid&gt;&#10;            &lt;repollguid&gt;EA29ECAA5D70419E936DED2420D74E7B&lt;/repollguid&gt;&#10;            &lt;sourceid&gt;CF948CDBB4434C45BB449322FAD53E50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9F426FB6BACD4C819AF0271FC95CD944&lt;/guid&gt;&#10;                    &lt;answertext&gt;Appalachian Mountains&lt;/answertext&gt;&#10;                    &lt;valuetype&gt;1&lt;/valuetype&gt;&#10;                &lt;/answer&gt;&#10;                &lt;answer&gt;&#10;                    &lt;guid&gt;03993C5EABA14295B3A73BD7814458FC&lt;/guid&gt;&#10;                    &lt;answertext&gt;Rocky Mountains &lt;/answertext&gt;&#10;                    &lt;valuetype&gt;-1&lt;/valuetype&gt;&#10;                &lt;/answer&gt;&#10;                &lt;answer&gt;&#10;                    &lt;guid&gt;ACBA068B9BFD4943A05C2E9FD2499535&lt;/guid&gt;&#10;                    &lt;answertext&gt;Smoky Mountains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7246E5FC55AE4F368ECC2305411052AF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1D46D96E9484DFBAC74FF20540900B9&lt;/guid&gt;&#10;            &lt;repollguid&gt;4FC168BBB2B2409FAC9A2D5A59226CF0&lt;/repollguid&gt;&#10;            &lt;sourceid&gt;5E6021E43EC643828BE75A4C5BBB1C1A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AAB85022FB834E19A18F430EC95FD93E&lt;/guid&gt;&#10;                    &lt;answertext&gt;Great Basin&lt;/answertext&gt;&#10;                    &lt;valuetype&gt;-1&lt;/valuetype&gt;&#10;                &lt;/answer&gt;&#10;                &lt;answer&gt;&#10;                    &lt;guid&gt;ADA64F51FBF543849A154662888B32BE&lt;/guid&gt;&#10;                    &lt;answertext&gt;Death Valley&lt;/answertext&gt;&#10;                    &lt;valuetype&gt;-1&lt;/valuetype&gt;&#10;                &lt;/answer&gt;&#10;                &lt;answer&gt;&#10;                    &lt;guid&gt;3D219D988A5546E987651C111B0EBBB8&lt;/guid&gt;&#10;                    &lt;answertext&gt;Continental Divid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0876EBDE60FB4ABCB1625ADDFC7F5303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0C853A1549642A497550E7396D854F1&lt;/guid&gt;&#10;            &lt;repollguid&gt;CBD31C090BCD4296B7079302C6E627AB&lt;/repollguid&gt;&#10;            &lt;sourceid&gt;9A62581B68864B4C90644272D7D9147D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DCB8ED1C5DDA440D8B5B7E813B52DC86&lt;/guid&gt;&#10;                    &lt;answertext&gt;Gulf of Alaska&lt;/answertext&gt;&#10;                    &lt;valuetype&gt;-1&lt;/valuetype&gt;&#10;                &lt;/answer&gt;&#10;                &lt;answer&gt;&#10;                    &lt;guid&gt;3462F572F18345F8A126B76BDEC985D4&lt;/guid&gt;&#10;                    &lt;answertext&gt;Gulf of Mexico&lt;/answertext&gt;&#10;                    &lt;valuetype&gt;1&lt;/valuetype&gt;&#10;                &lt;/answer&gt;&#10;                &lt;answer&gt;&#10;                    &lt;guid&gt;5D648C64964649C69C734B504001BF3D&lt;/guid&gt;&#10;                    &lt;answertext&gt;Gulf of Texas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2C923A8C7BA44596B1313F2F8F97D739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A253D009A214FD891B9B8F43524A59A&lt;/guid&gt;&#10;            &lt;repollguid&gt;B6B390703CD941CF9EAD3925297A03DF&lt;/repollguid&gt;&#10;            &lt;sourceid&gt;E3C41970E91841A9A4F7A17C8B614A00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312532D2A4BB4BDB994276BA15919D6D&lt;/guid&gt;&#10;                    &lt;answertext&gt;Expedition&lt;/answertext&gt;&#10;                    &lt;valuetype&gt;-1&lt;/valuetype&gt;&#10;                &lt;/answer&gt;&#10;                &lt;answer&gt;&#10;                    &lt;guid&gt;9C96561063784007B94C161F69920A39&lt;/guid&gt;&#10;                    &lt;answertext&gt;Renaissance&lt;/answertext&gt;&#10;                    &lt;valuetype&gt;1&lt;/valuetype&gt;&#10;                &lt;/answer&gt;&#10;                &lt;answer&gt;&#10;                    &lt;guid&gt;67A9BA1EE95C49998584DD9819694372&lt;/guid&gt;&#10;                    &lt;answertext&gt;Empir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82E16B17CA5045CB8E728EA049CD8BAC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747DD03F5D6459A8B995D1682F3A81E&lt;/guid&gt;&#10;            &lt;repollguid&gt;7D596D088BB44C5EAEADF34F1EAB071C&lt;/repollguid&gt;&#10;            &lt;sourceid&gt;DA44FFF9DF5045EE8E566B6B7BCF502A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11AD89755EA74D2A88E3427F4EF1C9E9&lt;/guid&gt;&#10;                    &lt;answertext&gt;Generals&lt;/answertext&gt;&#10;                    &lt;valuetype&gt;-1&lt;/valuetype&gt;&#10;                &lt;/answer&gt;&#10;                &lt;answer&gt;&#10;                    &lt;guid&gt;945D64D8644D4D55ACEAF7681749CF06&lt;/guid&gt;&#10;                    &lt;answertext&gt;Voyagers&lt;/answertext&gt;&#10;                    &lt;valuetype&gt;-1&lt;/valuetype&gt;&#10;                &lt;/answer&gt;&#10;                &lt;answer&gt;&#10;                    &lt;guid&gt;DA753A73E3D042C6B3423E995525B171&lt;/guid&gt;&#10;                    &lt;answertext&gt;Conquistadors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91CD4A4962C44519DB5EF16A51FDD96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F83C574D2F14AD28A36C6624B07B145&lt;/guid&gt;&#10;            &lt;repollguid&gt;2DD5B99AA43C498DA6D86FD1DC1A41AC&lt;/repollguid&gt;&#10;            &lt;sourceid&gt;062F73A6ABCE42C88454000FC6D8CC8A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3A6F42D6C92C4FAB94A80132ECCCA650&lt;/guid&gt;&#10;                    &lt;answertext&gt;Indian Tribal Act&lt;/answertext&gt;&#10;                    &lt;valuetype&gt;-1&lt;/valuetype&gt;&#10;                &lt;/answer&gt;&#10;                &lt;answer&gt;&#10;                    &lt;guid&gt;E06BC7296496410BB6C12132B3A2002E&lt;/guid&gt;&#10;                    &lt;answertext&gt;Treaty of Cherokee&lt;/answertext&gt;&#10;                    &lt;valuetype&gt;-1&lt;/valuetype&gt;&#10;                &lt;/answer&gt;&#10;                &lt;answer&gt;&#10;                    &lt;guid&gt;D67C3B14746C4EB4A528E60437E4D047&lt;/guid&gt;&#10;                    &lt;answertext&gt;Indian Removal Act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99B75E8EF67446E188706088D6FFF8B0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FB1D7D85F22449A823633129F6D6B7F&lt;/guid&gt;&#10;            &lt;repollguid&gt;A552D6119CF2475981BDA7458C3D8F0F&lt;/repollguid&gt;&#10;            &lt;sourceid&gt;A5F4037A92434F8297993185F8BB05C5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912C2165CC7748D6B20BDA4B61C3089C&lt;/guid&gt;&#10;                    &lt;answertext&gt;Chesapeake&lt;/answertext&gt;&#10;                    &lt;valuetype&gt;-1&lt;/valuetype&gt;&#10;                &lt;/answer&gt;&#10;                &lt;answer&gt;&#10;                    &lt;guid&gt;4F42743648234C389CEC80350BAC98EB&lt;/guid&gt;&#10;                    &lt;answertext&gt;Boston&lt;/answertext&gt;&#10;                    &lt;valuetype&gt;-1&lt;/valuetype&gt;&#10;                &lt;/answer&gt;&#10;                &lt;answer&gt;&#10;                    &lt;guid&gt;26D24DDF87474FC8BE0A3EEAC17563A1&lt;/guid&gt;&#10;                    &lt;answertext&gt;Jamestown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E7A1BD6F088D4C6AA7ABF1EA97B852C6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F80A2795FE44020A6984C594A744DAB&lt;/guid&gt;&#10;            &lt;repollguid&gt;EC7B367D813B4B779B91776ADAF4ED0B&lt;/repollguid&gt;&#10;            &lt;sourceid&gt;3E55DDB51F644C84AC1977546CF3F82C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6A9F372C26DD40F298E20A7924D5FB8F&lt;/guid&gt;&#10;                    &lt;answertext&gt;Quebec&lt;/answertext&gt;&#10;                    &lt;valuetype&gt;1&lt;/valuetype&gt;&#10;                &lt;/answer&gt;&#10;                &lt;answer&gt;&#10;                    &lt;guid&gt;199DCC53C3D94F659A2D325CBCDDF9F7&lt;/guid&gt;&#10;                    &lt;answertext&gt;Newfoundland&lt;/answertext&gt;&#10;                    &lt;valuetype&gt;-1&lt;/valuetype&gt;&#10;                &lt;/answer&gt;&#10;                &lt;answer&gt;&#10;                    &lt;guid&gt;DDC8146B3E1B4BBC9685D815BA4101F3&lt;/guid&gt;&#10;                    &lt;answertext&gt;New York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C7B987290E154366AAABAF50ECFCCD03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6377B34B25B4ED5BD64F706496AB515&lt;/guid&gt;&#10;            &lt;repollguid&gt;9DFF27B9C29744C091A559487564EA01&lt;/repollguid&gt;&#10;            &lt;sourceid&gt;89D74A59684242AA9F0C8B4AD6230D36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26DDFD721E814DBBBF1E78EC92BF16FC&lt;/guid&gt;&#10;                    &lt;answertext&gt;Great Lakes&lt;/answertext&gt;&#10;                    &lt;valuetype&gt;1&lt;/valuetype&gt;&#10;                &lt;/answer&gt;&#10;                &lt;answer&gt;&#10;                    &lt;guid&gt;0FA672C8E9404225AF6F013274963F85&lt;/guid&gt;&#10;                    &lt;answertext&gt;Land of a thousand Lakes&lt;/answertext&gt;&#10;                    &lt;valuetype&gt;-1&lt;/valuetype&gt;&#10;                &lt;/answer&gt;&#10;                &lt;answer&gt;&#10;                    &lt;guid&gt;B09E47BAFDAF4B8DA318EC5F78A7A93F&lt;/guid&gt;&#10;                    &lt;answertext&gt;Great Salt Lakes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8929F373FD7B446C8D0AEF3FF8C4E9F4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C9A4B921C8B46E3AB5273BE8580A53C&lt;/guid&gt;&#10;            &lt;repollguid&gt;5002B5FCDB5B4F40AED6DB6CBC2B41E3&lt;/repollguid&gt;&#10;            &lt;sourceid&gt;363341A47064418CA96B56E41FD1AE25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B8AA8EBF90E2484387FA023C5A46D5C9&lt;/guid&gt;&#10;                    &lt;answertext&gt;Great Lake&lt;/answertext&gt;&#10;                    &lt;valuetype&gt;-1&lt;/valuetype&gt;&#10;                &lt;/answer&gt;&#10;                &lt;answer&gt;&#10;                    &lt;guid&gt;0FACE2CA98334D21B4FF2605C3F1D495&lt;/guid&gt;&#10;                    &lt;answertext&gt;Salt Lake of Utah&lt;/answertext&gt;&#10;                    &lt;valuetype&gt;-1&lt;/valuetype&gt;&#10;                &lt;/answer&gt;&#10;                &lt;answer&gt;&#10;                    &lt;guid&gt;171DA710B358466FAD8CA596D3E9FD35&lt;/guid&gt;&#10;                    &lt;answertext&gt;Great Salt Lak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998BB7BC323D459BA15D97527AB18D5A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F98B3F0FAC8497A89839D18A57DD2FD&lt;/guid&gt;&#10;            &lt;repollguid&gt;B2AF87DF3FF5415D8294F0FA752F7A55&lt;/repollguid&gt;&#10;            &lt;sourceid&gt;86B081B88DAB45FE969EBF0A72C1E1DC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C34A48F6BA514884B8C1C48D5810EBFF&lt;/guid&gt;&#10;                    &lt;answertext&gt;Southern Colonies&lt;/answertext&gt;&#10;                    &lt;valuetype&gt;-1&lt;/valuetype&gt;&#10;                &lt;/answer&gt;&#10;                &lt;answer&gt;&#10;                    &lt;guid&gt;1EE2FA15E900401EB7E815F1E3D2CA40&lt;/guid&gt;&#10;                    &lt;answertext&gt;New England Colonies&lt;/answertext&gt;&#10;                    &lt;valuetype&gt;1&lt;/valuetype&gt;&#10;                &lt;/answer&gt;&#10;                &lt;answer&gt;&#10;                    &lt;guid&gt;51BF777B6F944A1991435A53DF935131&lt;/guid&gt;&#10;                    &lt;answertext&gt;Middle Colonies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0049494CC9FC40FAA9BAF51408B8E64E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96DFFB08A78462CBB29337F6A0B5B53&lt;/guid&gt;&#10;            &lt;repollguid&gt;868DD958FA63458ABCA4E99073600C1B&lt;/repollguid&gt;&#10;            &lt;sourceid&gt;34DF5341700649B8870C74429CFDA52E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FBF6056482E44DE695B0F98A15D9D41C&lt;/guid&gt;&#10;                    &lt;answertext&gt;Battle of Lexington and Concord&lt;/answertext&gt;&#10;                    &lt;valuetype&gt;-1&lt;/valuetype&gt;&#10;                &lt;/answer&gt;&#10;                &lt;answer&gt;&#10;                    &lt;guid&gt;31B19D30D738444395C3E465C3BAE68A&lt;/guid&gt;&#10;                    &lt;answertext&gt;Battle of Yorktown&lt;/answertext&gt;&#10;                    &lt;valuetype&gt;-1&lt;/valuetype&gt;&#10;                &lt;/answer&gt;&#10;                &lt;answer&gt;&#10;                    &lt;guid&gt;34EA3A389B1042E78E91AB41D6279973&lt;/guid&gt;&#10;                    &lt;answertext&gt;Battle of Bunker Hill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15120387D7FF4CAF9CC8DEB9CB820F3D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E89321E73A44F0C9AC230B545B610F7&lt;/guid&gt;&#10;            &lt;repollguid&gt;11810C121E35475FB099524AEFA73540&lt;/repollguid&gt;&#10;            &lt;sourceid&gt;B4D16176019C4108B904BF1BEE6D9C4F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4BBDA93CE9104CB6AFB4B6B0D146EB10&lt;/guid&gt;&#10;                    &lt;answertext&gt;Declaration of Independence&lt;/answertext&gt;&#10;                    &lt;valuetype&gt;-1&lt;/valuetype&gt;&#10;                &lt;/answer&gt;&#10;                &lt;answer&gt;&#10;                    &lt;guid&gt;D11624B78D3440108CC1B7F31A7FC3B7&lt;/guid&gt;&#10;                    &lt;answertext&gt;Mayflower Compact&lt;/answertext&gt;&#10;                    &lt;valuetype&gt;1&lt;/valuetype&gt;&#10;                &lt;/answer&gt;&#10;                &lt;answer&gt;&#10;                    &lt;guid&gt;F9DDA5A75C9342EAABDFE1BEC3DD80A6&lt;/guid&gt;&#10;                    &lt;answertext&gt;Treaty of Paris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E408318EDE4340D18466F8AA479161B2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D4B6E7F3EF64B62A8D758B501D85AD9&lt;/guid&gt;&#10;            &lt;repollguid&gt;C77753E7A22A4B8987D9FCCFFA38F807&lt;/repollguid&gt;&#10;            &lt;sourceid&gt;98EC16DBF50F4654BBB9CA2133CF3E70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4FA3592C4328408490CF91CF610A62B1&lt;/guid&gt;&#10;                    &lt;answertext&gt;Appalachian Mountains&lt;/answertext&gt;&#10;                    &lt;valuetype&gt;-1&lt;/valuetype&gt;&#10;                &lt;/answer&gt;&#10;                &lt;answer&gt;&#10;                    &lt;guid&gt;E35AFD4CCE984CB09DDB32DF15DDEB3E&lt;/guid&gt;&#10;                    &lt;answertext&gt;Blue Ridge Mountains&lt;/answertext&gt;&#10;                    &lt;valuetype&gt;-1&lt;/valuetype&gt;&#10;                &lt;/answer&gt;&#10;                &lt;answer&gt;&#10;                    &lt;guid&gt;74407FCAA9364B1D96D9124D63B75527&lt;/guid&gt;&#10;                    &lt;answertext&gt;Rocky Mountains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A4B04A5F38094C3DB819849B685CAD09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3ED7EE6739349CAAED7DA9F68D509A0&lt;/guid&gt;&#10;            &lt;repollguid&gt;887788165E20469BA87AFE12CED74963&lt;/repollguid&gt;&#10;            &lt;sourceid&gt;75D0D7EF93294819BE7A362C8CB82E49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8C776415E90F4A7FA82884AD59FE3492&lt;/guid&gt;&#10;                    &lt;answertext&gt;Southern Colonies&lt;/answertext&gt;&#10;                    &lt;valuetype&gt;-1&lt;/valuetype&gt;&#10;                &lt;/answer&gt;&#10;                &lt;answer&gt;&#10;                    &lt;guid&gt;5E63A87A3A3E4A53B99D231D57D2C4FB&lt;/guid&gt;&#10;                    &lt;answertext&gt;New England Colonies&lt;/answertext&gt;&#10;                    &lt;valuetype&gt;-1&lt;/valuetype&gt;&#10;                &lt;/answer&gt;&#10;                &lt;answer&gt;&#10;                    &lt;guid&gt;274C3919963A44018752AE51C5387D1A&lt;/guid&gt;&#10;                    &lt;answertext&gt;Middle Colonies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FE45D00277DB4EAAAAEBCE44665F911F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A2C7752560A4A9FBDBC3A5FFD7EEC9D&lt;/guid&gt;&#10;            &lt;repollguid&gt;3A5951DA213E47F6A4A435281921B6A5&lt;/repollguid&gt;&#10;            &lt;sourceid&gt;A21E1A28190A46E9832CCD12C8D582B9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700AB6906B2A4C0A949BE0F69DD00351&lt;/guid&gt;&#10;                    &lt;answertext&gt;Imperial Policies&lt;/answertext&gt;&#10;                    &lt;valuetype&gt;-1&lt;/valuetype&gt;&#10;                &lt;/answer&gt;&#10;                &lt;answer&gt;&#10;                    &lt;guid&gt;18C7E79917174853B6E5573E95822483&lt;/guid&gt;&#10;                    &lt;answertext&gt;Townshend Acts&lt;/answertext&gt;&#10;                    &lt;valuetype&gt;-1&lt;/valuetype&gt;&#10;                &lt;/answer&gt;&#10;                &lt;answer&gt;&#10;                    &lt;guid&gt;C3425354DD6D4BCCA4ACA54C99106C84&lt;/guid&gt;&#10;                    &lt;answertext&gt;Stamp Act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8538925873C8423CB2971A1E3E1DFF07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69483ACCD69413B8C4C247B73CD3A27&lt;/guid&gt;&#10;            &lt;repollguid&gt;E0392DB3737044C2BBB28C846930DC49&lt;/repollguid&gt;&#10;            &lt;sourceid&gt;D14291979FBC43119BF4A9C78222E9C4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650E38B4337941B99AF89A46144E19D7&lt;/guid&gt;&#10;                    &lt;answertext&gt;Lewis River&lt;/answertext&gt;&#10;                    &lt;valuetype&gt;-1&lt;/valuetype&gt;&#10;                &lt;/answer&gt;&#10;                &lt;answer&gt;&#10;                    &lt;guid&gt;E117F720E8CC4E05899E1E0ADA4A4C4A&lt;/guid&gt;&#10;                    &lt;answertext&gt;Delaware River&lt;/answertext&gt;&#10;                    &lt;valuetype&gt;-1&lt;/valuetype&gt;&#10;                &lt;/answer&gt;&#10;                &lt;answer&gt;&#10;                    &lt;guid&gt;FD39352B4F4E479AADA982CD4ADCFC17&lt;/guid&gt;&#10;                    &lt;answertext&gt;Hudson River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19D88710417C4075A8A409D7E2463B2D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8573E1C9116424ABB14B37608B7D952&lt;/guid&gt;&#10;            &lt;repollguid&gt;9505631EA97F4635864BB026CE4BF9C5&lt;/repollguid&gt;&#10;            &lt;sourceid&gt;7405B925869C47E8B573971C10A14DE0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2A514F1755324440A071AEC6F6F1DFC4&lt;/guid&gt;&#10;                    &lt;answertext&gt;Congress&lt;/answertext&gt;&#10;                    &lt;valuetype&gt;-1&lt;/valuetype&gt;&#10;                &lt;/answer&gt;&#10;                &lt;answer&gt;&#10;                    &lt;guid&gt;F6A2C2273A674A408299A5999BD09520&lt;/guid&gt;&#10;                    &lt;answertext&gt;Senate&lt;/answertext&gt;&#10;                    &lt;valuetype&gt;-1&lt;/valuetype&gt;&#10;                &lt;/answer&gt;&#10;                &lt;answer&gt;&#10;                    &lt;guid&gt;44724BB4D79540AAA2A2321721F39534&lt;/guid&gt;&#10;                    &lt;answertext&gt;Parliament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F1DBECE7BFE4249958D30D5BC9A62D0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33E9ED927A9415FBA9F6CD1C3019335&lt;/guid&gt;&#10;            &lt;repollguid&gt;6B6A5AA923A74DBC811007AEB39DB1EC&lt;/repollguid&gt;&#10;            &lt;sourceid&gt;81DB22AF915F49D38AB7DF6F33AE9B2C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8B4565450D024BADB0C17DDE912B9C2C&lt;/guid&gt;&#10;                    &lt;answertext&gt;Southern Colonies&lt;/answertext&gt;&#10;                    &lt;valuetype&gt;1&lt;/valuetype&gt;&#10;                &lt;/answer&gt;&#10;                &lt;answer&gt;&#10;                    &lt;guid&gt;94244DE7C0CD45A48A94857536764D05&lt;/guid&gt;&#10;                    &lt;answertext&gt;New England Colonies&lt;/answertext&gt;&#10;                    &lt;valuetype&gt;-1&lt;/valuetype&gt;&#10;                &lt;/answer&gt;&#10;                &lt;answer&gt;&#10;                    &lt;guid&gt;DF37EC84D8EC40BDA226655B4225162F&lt;/guid&gt;&#10;                    &lt;answertext&gt;Middle Colonies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98E3B920E3894105A2CDEF8615F813B2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8EE30C84F9A465F8B6531D2E54CD951&lt;/guid&gt;&#10;            &lt;repollguid&gt;B7BF3F07DAB94E2993C15F7EA5444FA0&lt;/repollguid&gt;&#10;            &lt;sourceid&gt;EB58BEEAC45543E4920345545284B72D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B705471AA856450A88EA967F451557E5&lt;/guid&gt;&#10;                    &lt;answertext&gt;Coastal Plains&lt;/answertext&gt;&#10;                    &lt;valuetype&gt;-1&lt;/valuetype&gt;&#10;                &lt;/answer&gt;&#10;                &lt;answer&gt;&#10;                    &lt;guid&gt;CE8D6D75BAA44C529EB76F3C06378E8B&lt;/guid&gt;&#10;                    &lt;answertext&gt;Great Plains&lt;/answertext&gt;&#10;                    &lt;valuetype&gt;1&lt;/valuetype&gt;&#10;                &lt;/answer&gt;&#10;                &lt;answer&gt;&#10;                    &lt;guid&gt;20AB54DA8B4B4FF78865BB08DFC514C3&lt;/guid&gt;&#10;                    &lt;answertext&gt;Central Plains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2F2F9A35B4E747D49D04356926DFE541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467D3342B954BC38B976C3CC1491CBB&lt;/guid&gt;&#10;            &lt;repollguid&gt;B4AFAE4D9F4F428CB3CCA4B3A4FD1442&lt;/repollguid&gt;&#10;            &lt;sourceid&gt;2EF9E464A2BE489DB88C68C644025C7E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50120241AF764779AA155D7FFE238641&lt;/guid&gt;&#10;                    &lt;answertext&gt;Manifest Destiny&lt;/answertext&gt;&#10;                    &lt;valuetype&gt;-1&lt;/valuetype&gt;&#10;                &lt;/answer&gt;&#10;                &lt;answer&gt;&#10;                    &lt;guid&gt;4934420B179448838C27BE97B03DA974&lt;/guid&gt;&#10;                    &lt;answertext&gt;Industrial Revolution&lt;/answertext&gt;&#10;                    &lt;valuetype&gt;1&lt;/valuetype&gt;&#10;                &lt;/answer&gt;&#10;                &lt;answer&gt;&#10;                    &lt;guid&gt;3A750E1FBA4D415194B866F33BD1DA54&lt;/guid&gt;&#10;                    &lt;answertext&gt;Invention Ag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EC01C1BDE8F84C9FB0F13C2E8432BDA5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1D05419F9A04097BF0233BC16F26888&lt;/guid&gt;&#10;            &lt;repollguid&gt;8E7F73DAFEAD40B69D2F8B35D8A38445&lt;/repollguid&gt;&#10;            &lt;sourceid&gt;12CA70E9FF244B14A439233139324147&lt;/sourceid&gt;&#10;            &lt;questiontext&gt;What Am I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821CDE92D6DB4EB0BBE226D7244B7DB0&lt;/guid&gt;&#10;                    &lt;answertext&gt;Imperial Policies&lt;/answertext&gt;&#10;                    &lt;valuetype&gt;-1&lt;/valuetype&gt;&#10;                &lt;/answer&gt;&#10;                &lt;answer&gt;&#10;                    &lt;guid&gt;EA557894C0B64361A49AE5A2D1878559&lt;/guid&gt;&#10;                    &lt;answertext&gt;Townshend Acts&lt;/answertext&gt;&#10;                    &lt;valuetype&gt;1&lt;/valuetype&gt;&#10;                &lt;/answer&gt;&#10;                &lt;answer&gt;&#10;                    &lt;guid&gt;765BE2DA67904AB69D60FFB37E303392&lt;/guid&gt;&#10;                    &lt;answertext&gt;Stamp Act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1622</TotalTime>
  <Words>1686</Words>
  <Application>Microsoft Office PowerPoint</Application>
  <PresentationFormat>On-screen Show (4:3)</PresentationFormat>
  <Paragraphs>416</Paragraphs>
  <Slides>47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Aspect</vt:lpstr>
      <vt:lpstr>Chart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  <vt:lpstr>What Am I?</vt:lpstr>
    </vt:vector>
  </TitlesOfParts>
  <Company>GCPS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Am I?</dc:title>
  <dc:creator>e199201029</dc:creator>
  <cp:lastModifiedBy>Lambes, Jill</cp:lastModifiedBy>
  <cp:revision>96</cp:revision>
  <dcterms:created xsi:type="dcterms:W3CDTF">2010-04-15T13:55:39Z</dcterms:created>
  <dcterms:modified xsi:type="dcterms:W3CDTF">2014-10-24T21:58:52Z</dcterms:modified>
</cp:coreProperties>
</file>