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60" r:id="rId4"/>
    <p:sldId id="257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8E357-C5C5-4D09-BB94-7041E1DE804C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9870A-CCD8-48FF-9816-7DA431504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870A-CCD8-48FF-9816-7DA431504E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2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069886-F7A1-4532-8D14-E85AD0A68285}" type="datetimeFigureOut">
              <a:rPr lang="en-US" smtClean="0"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CB5883-E00A-4FFF-8C70-69ABC652A3B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229600" cy="86590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</a:t>
            </a:r>
            <a:r>
              <a:rPr lang="en-US" dirty="0" smtClean="0">
                <a:solidFill>
                  <a:srgbClr val="002060"/>
                </a:solidFill>
              </a:rPr>
              <a:t>dd</a:t>
            </a:r>
            <a:r>
              <a:rPr lang="en-US" dirty="0" smtClean="0">
                <a:solidFill>
                  <a:srgbClr val="00B050"/>
                </a:solidFill>
              </a:rPr>
              <a:t>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Col</a:t>
            </a:r>
            <a:r>
              <a:rPr lang="en-US" dirty="0" smtClean="0">
                <a:solidFill>
                  <a:srgbClr val="FFC000"/>
                </a:solidFill>
              </a:rPr>
              <a:t>oni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9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CAMDEN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PrimroseK\AppData\Local\Microsoft\Windows\Temporary Internet Files\Content.IE5\241GG1LW\MC9001896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" y="1447800"/>
            <a:ext cx="373380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imroseK\AppData\Local\Microsoft\Windows\Temporary Internet Files\Content.IE5\Z6VRITSJ\MC90018961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88" y="1447800"/>
            <a:ext cx="422213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imroseK\AppData\Local\Microsoft\Windows\Temporary Internet Files\Content.IE5\241GG1LW\MC90018961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3661064"/>
            <a:ext cx="35052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rimroseK\AppData\Local\Microsoft\Windows\Temporary Internet Files\Content.IE5\SCVU1FLR\MC90018958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8" y="3695700"/>
            <a:ext cx="4087091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38991"/>
            <a:ext cx="3740727" cy="1143000"/>
          </a:xfr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Resources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38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Forest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Rivers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Atlantic ocean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Harbors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Soil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90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Lumber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Fish, Navigation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Whaling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Ship building</a:t>
            </a:r>
          </a:p>
          <a:p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 smtClean="0">
                <a:solidFill>
                  <a:srgbClr val="7030A0"/>
                </a:solidFill>
              </a:rPr>
              <a:t>arms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PrimroseK\AppData\Local\Microsoft\Windows\Temporary Internet Files\Content.IE5\241GG1LW\MP9004050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667000" cy="2622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PrimroseK\AppData\Local\Microsoft\Windows\Temporary Internet Files\Content.IE5\SCVU1FLR\MP9003139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743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38991"/>
            <a:ext cx="2819400" cy="1143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Natural Resources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Settling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76601"/>
            <a:ext cx="4038600" cy="1524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Religious freedom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Business opportunity for small shop owners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4038600" cy="1371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Land rich and fertile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Climate more inviting than New England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PrimroseK\AppData\Local\Microsoft\Windows\Temporary Internet Files\Content.IE5\241GG1LW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1371600"/>
            <a:ext cx="35814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008313" cy="762000"/>
          </a:xfrm>
          <a:noFill/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Crops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3008313" cy="3276600"/>
          </a:xfrm>
        </p:spPr>
        <p:txBody>
          <a:bodyPr/>
          <a:lstStyle/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Middle colonist made the name the breadbasket colony on the food supplies.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hey had  very fertile soil. They also had moderate climate.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All of the jobs listed are things made by from their land. They got lots of things from the land, Atlantic ocean, and forest.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152400"/>
            <a:ext cx="5416550" cy="64770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rimroseK\AppData\Local\Microsoft\Windows\Temporary Internet Files\Content.IE5\Z6VRITSJ\MP9004027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496312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imroseK\AppData\Local\Microsoft\Windows\Temporary Internet Files\Content.IE5\89VPEOQ1\MP9004317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27" y="1752600"/>
            <a:ext cx="2209800" cy="3453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imroseK\AppData\Local\Microsoft\Windows\Temporary Internet Files\Content.IE5\241GG1LW\MP9004021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767445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228600"/>
            <a:ext cx="3008313" cy="11620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Economy / Jobs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38400" y="1813717"/>
            <a:ext cx="2971799" cy="44497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Common jobs for the middle colonies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were farmers, ship builders, and </a:t>
            </a:r>
            <a:r>
              <a:rPr lang="en-US" dirty="0" smtClean="0">
                <a:solidFill>
                  <a:srgbClr val="FFC000"/>
                </a:solidFill>
              </a:rPr>
              <a:t>whalers.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For food </a:t>
            </a:r>
            <a:r>
              <a:rPr lang="en-US" dirty="0" smtClean="0">
                <a:solidFill>
                  <a:srgbClr val="FFFF00"/>
                </a:solidFill>
              </a:rPr>
              <a:t>supplies they </a:t>
            </a:r>
            <a:r>
              <a:rPr lang="en-US" dirty="0" smtClean="0">
                <a:solidFill>
                  <a:srgbClr val="92D050"/>
                </a:solidFill>
              </a:rPr>
              <a:t>had corn, rye</a:t>
            </a:r>
            <a:r>
              <a:rPr lang="en-US" dirty="0" smtClean="0">
                <a:solidFill>
                  <a:srgbClr val="00B050"/>
                </a:solidFill>
              </a:rPr>
              <a:t>, barley, and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oats. That </a:t>
            </a:r>
            <a:r>
              <a:rPr lang="en-US" dirty="0" smtClean="0">
                <a:solidFill>
                  <a:srgbClr val="0070C0"/>
                </a:solidFill>
              </a:rPr>
              <a:t>it </a:t>
            </a:r>
            <a:r>
              <a:rPr lang="en-US" dirty="0">
                <a:solidFill>
                  <a:srgbClr val="0070C0"/>
                </a:solidFill>
              </a:rPr>
              <a:t>how they called </a:t>
            </a:r>
            <a:r>
              <a:rPr lang="en-US" dirty="0" smtClean="0">
                <a:solidFill>
                  <a:srgbClr val="0070C0"/>
                </a:solidFill>
              </a:rPr>
              <a:t>it</a:t>
            </a:r>
            <a:r>
              <a:rPr lang="en-US" dirty="0" smtClean="0"/>
              <a:t> </a:t>
            </a:r>
            <a:r>
              <a:rPr lang="en-US" dirty="0">
                <a:solidFill>
                  <a:srgbClr val="002060"/>
                </a:solidFill>
              </a:rPr>
              <a:t>the breadbasket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colony.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04800" y="990600"/>
            <a:ext cx="3024017" cy="5334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Blacksmith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Farmers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Cooper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Fisherman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Seamstress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Artisan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Silversmith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dirty="0">
                <a:solidFill>
                  <a:srgbClr val="00B0F0"/>
                </a:solidFill>
              </a:rPr>
              <a:t>Tailors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Fur trapping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Soap makers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Ship </a:t>
            </a:r>
            <a:r>
              <a:rPr lang="en-US" dirty="0" smtClean="0">
                <a:solidFill>
                  <a:srgbClr val="7030A0"/>
                </a:solidFill>
              </a:rPr>
              <a:t>builders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Grist miller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PrimroseK\AppData\Local\Microsoft\Windows\Temporary Internet Files\Content.IE5\Z6VRITSJ\MC9002974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82" y="304800"/>
            <a:ext cx="2362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PrimroseK\AppData\Local\Microsoft\Windows\Temporary Internet Files\Content.IE5\89VPEOQ1\MC9002404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17" y="4038599"/>
            <a:ext cx="2791165" cy="2474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30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764" y="152400"/>
            <a:ext cx="5181600" cy="10985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overnment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381000" y="152400"/>
            <a:ext cx="1828800" cy="45720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Camden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62000"/>
            <a:ext cx="4040188" cy="2286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Town meetings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White landowning man can vote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Framers(Pennsylvania)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House of Burgesses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19200"/>
            <a:ext cx="4041775" cy="2743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Middle colonist’s reason for settlement is to escape war, freedom and practice religion.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They thought they good live freely in Pennsylvania.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PrimroseK\AppData\Local\Microsoft\Windows\Temporary Internet Files\Content.IE5\Z6VRITSJ\MP9003057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3352800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1001</TotalTime>
  <Words>191</Words>
  <Application>Microsoft Office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Middle Colonies</vt:lpstr>
      <vt:lpstr> Resources</vt:lpstr>
      <vt:lpstr>Settling </vt:lpstr>
      <vt:lpstr>Crops </vt:lpstr>
      <vt:lpstr>Economy / Jobs</vt:lpstr>
      <vt:lpstr>Government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Colonies</dc:title>
  <dc:creator>PrimroseK</dc:creator>
  <cp:lastModifiedBy>Lambes, Jill</cp:lastModifiedBy>
  <cp:revision>23</cp:revision>
  <dcterms:created xsi:type="dcterms:W3CDTF">2013-11-04T22:47:24Z</dcterms:created>
  <dcterms:modified xsi:type="dcterms:W3CDTF">2014-10-24T21:32:01Z</dcterms:modified>
</cp:coreProperties>
</file>