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8" r:id="rId3"/>
    <p:sldId id="369" r:id="rId4"/>
    <p:sldId id="370" r:id="rId5"/>
    <p:sldId id="371" r:id="rId6"/>
    <p:sldId id="372" r:id="rId7"/>
    <p:sldId id="373" r:id="rId8"/>
    <p:sldId id="375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96" r:id="rId29"/>
    <p:sldId id="397" r:id="rId30"/>
    <p:sldId id="398" r:id="rId31"/>
    <p:sldId id="402" r:id="rId32"/>
    <p:sldId id="399" r:id="rId33"/>
    <p:sldId id="400" r:id="rId34"/>
    <p:sldId id="401" r:id="rId35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A58425-B05F-4738-8048-C10A5AA6F249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0FF406-9621-48C5-BDD3-CCC951FFF1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image" Target="../media/image13.emf"/><Relationship Id="rId2" Type="http://schemas.openxmlformats.org/officeDocument/2006/relationships/tags" Target="../tags/tag3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36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5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40.xml"/><Relationship Id="rId7" Type="http://schemas.openxmlformats.org/officeDocument/2006/relationships/oleObject" Target="../embeddings/oleObject11.bin"/><Relationship Id="rId2" Type="http://schemas.openxmlformats.org/officeDocument/2006/relationships/tags" Target="../tags/tag39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16.emf"/><Relationship Id="rId2" Type="http://schemas.openxmlformats.org/officeDocument/2006/relationships/tags" Target="../tags/tag4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3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51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0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55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20.emf"/><Relationship Id="rId2" Type="http://schemas.openxmlformats.org/officeDocument/2006/relationships/tags" Target="../tags/tag58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tags" Target="../tags/tag62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1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22.emf"/><Relationship Id="rId2" Type="http://schemas.openxmlformats.org/officeDocument/2006/relationships/tags" Target="../tags/tag65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image" Target="../media/image23.emf"/><Relationship Id="rId2" Type="http://schemas.openxmlformats.org/officeDocument/2006/relationships/tags" Target="../tags/tag68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9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72.xml"/><Relationship Id="rId7" Type="http://schemas.openxmlformats.org/officeDocument/2006/relationships/oleObject" Target="../embeddings/oleObject20.bin"/><Relationship Id="rId2" Type="http://schemas.openxmlformats.org/officeDocument/2006/relationships/tags" Target="../tags/tag71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tags" Target="../tags/tag76.xml"/><Relationship Id="rId7" Type="http://schemas.openxmlformats.org/officeDocument/2006/relationships/oleObject" Target="../embeddings/oleObject21.bin"/><Relationship Id="rId2" Type="http://schemas.openxmlformats.org/officeDocument/2006/relationships/tags" Target="../tags/tag75.xml"/><Relationship Id="rId1" Type="http://schemas.openxmlformats.org/officeDocument/2006/relationships/vmlDrawing" Target="../drawings/vmlDrawing2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7" Type="http://schemas.openxmlformats.org/officeDocument/2006/relationships/image" Target="../media/image25.emf"/><Relationship Id="rId2" Type="http://schemas.openxmlformats.org/officeDocument/2006/relationships/tags" Target="../tags/tag79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2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tags" Target="../tags/tag85.xml"/><Relationship Id="rId7" Type="http://schemas.openxmlformats.org/officeDocument/2006/relationships/oleObject" Target="../embeddings/oleObject24.bin"/><Relationship Id="rId2" Type="http://schemas.openxmlformats.org/officeDocument/2006/relationships/tags" Target="../tags/tag84.xml"/><Relationship Id="rId1" Type="http://schemas.openxmlformats.org/officeDocument/2006/relationships/vmlDrawing" Target="../drawings/vmlDrawing2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7" Type="http://schemas.openxmlformats.org/officeDocument/2006/relationships/image" Target="../media/image27.emf"/><Relationship Id="rId2" Type="http://schemas.openxmlformats.org/officeDocument/2006/relationships/tags" Target="../tags/tag88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5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92.xml"/><Relationship Id="rId7" Type="http://schemas.openxmlformats.org/officeDocument/2006/relationships/oleObject" Target="../embeddings/oleObject26.bin"/><Relationship Id="rId2" Type="http://schemas.openxmlformats.org/officeDocument/2006/relationships/tags" Target="../tags/tag91.xml"/><Relationship Id="rId1" Type="http://schemas.openxmlformats.org/officeDocument/2006/relationships/vmlDrawing" Target="../drawings/vmlDrawing2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96.xml"/><Relationship Id="rId7" Type="http://schemas.openxmlformats.org/officeDocument/2006/relationships/oleObject" Target="../embeddings/oleObject27.bin"/><Relationship Id="rId2" Type="http://schemas.openxmlformats.org/officeDocument/2006/relationships/tags" Target="../tags/tag95.xml"/><Relationship Id="rId1" Type="http://schemas.openxmlformats.org/officeDocument/2006/relationships/vmlDrawing" Target="../drawings/vmlDrawing27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tags" Target="../tags/tag100.xml"/><Relationship Id="rId7" Type="http://schemas.openxmlformats.org/officeDocument/2006/relationships/oleObject" Target="../embeddings/oleObject28.bin"/><Relationship Id="rId2" Type="http://schemas.openxmlformats.org/officeDocument/2006/relationships/tags" Target="../tags/tag99.xml"/><Relationship Id="rId1" Type="http://schemas.openxmlformats.org/officeDocument/2006/relationships/vmlDrawing" Target="../drawings/vmlDrawing2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2.xml"/><Relationship Id="rId4" Type="http://schemas.openxmlformats.org/officeDocument/2006/relationships/tags" Target="../tags/tag10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image" Target="../media/image29.emf"/><Relationship Id="rId2" Type="http://schemas.openxmlformats.org/officeDocument/2006/relationships/tags" Target="../tags/tag103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29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7" Type="http://schemas.openxmlformats.org/officeDocument/2006/relationships/image" Target="../media/image30.emf"/><Relationship Id="rId2" Type="http://schemas.openxmlformats.org/officeDocument/2006/relationships/tags" Target="../tags/tag10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30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tags" Target="../tags/tag110.xml"/><Relationship Id="rId7" Type="http://schemas.openxmlformats.org/officeDocument/2006/relationships/oleObject" Target="../embeddings/oleObject31.bin"/><Relationship Id="rId2" Type="http://schemas.openxmlformats.org/officeDocument/2006/relationships/tags" Target="../tags/tag109.xml"/><Relationship Id="rId1" Type="http://schemas.openxmlformats.org/officeDocument/2006/relationships/vmlDrawing" Target="../drawings/vmlDrawing3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tags" Target="../tags/tag114.xml"/><Relationship Id="rId7" Type="http://schemas.openxmlformats.org/officeDocument/2006/relationships/oleObject" Target="../embeddings/oleObject32.bin"/><Relationship Id="rId2" Type="http://schemas.openxmlformats.org/officeDocument/2006/relationships/tags" Target="../tags/tag113.xml"/><Relationship Id="rId1" Type="http://schemas.openxmlformats.org/officeDocument/2006/relationships/vmlDrawing" Target="../drawings/vmlDrawing3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7" Type="http://schemas.openxmlformats.org/officeDocument/2006/relationships/image" Target="../media/image33.emf"/><Relationship Id="rId2" Type="http://schemas.openxmlformats.org/officeDocument/2006/relationships/tags" Target="../tags/tag11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33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10" Type="http://schemas.openxmlformats.org/officeDocument/2006/relationships/image" Target="../media/image9.png"/><Relationship Id="rId4" Type="http://schemas.openxmlformats.org/officeDocument/2006/relationships/tags" Target="../tags/tag16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12.emf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12.emf"/><Relationship Id="rId2" Type="http://schemas.openxmlformats.org/officeDocument/2006/relationships/tags" Target="../tags/tag2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Tavernier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125113" cy="924475"/>
          </a:xfrm>
        </p:spPr>
        <p:txBody>
          <a:bodyPr/>
          <a:lstStyle/>
          <a:p>
            <a:pPr algn="ctr"/>
            <a:r>
              <a:rPr lang="en-US" dirty="0" smtClean="0"/>
              <a:t>True or False?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cold front often produces Thunderstorms.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214738384"/>
              </p:ext>
            </p:extLst>
          </p:nvPr>
        </p:nvGraphicFramePr>
        <p:xfrm>
          <a:off x="5257800" y="2986087"/>
          <a:ext cx="3441700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7800" y="2986087"/>
                        <a:ext cx="3441700" cy="387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-Point Star 4"/>
          <p:cNvSpPr/>
          <p:nvPr/>
        </p:nvSpPr>
        <p:spPr>
          <a:xfrm>
            <a:off x="304800" y="3048000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7442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125113" cy="924475"/>
          </a:xfrm>
        </p:spPr>
        <p:txBody>
          <a:bodyPr/>
          <a:lstStyle/>
          <a:p>
            <a:r>
              <a:rPr lang="en-US" dirty="0"/>
              <a:t>The imaginary line that circles the Earth, halfway between the North Pole and the South Pole </a:t>
            </a:r>
            <a:r>
              <a:rPr lang="en-US" dirty="0" smtClean="0"/>
              <a:t>is the _______.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76942" y="3429000"/>
            <a:ext cx="4376058" cy="3028179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Prime Meridian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Equator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Northern half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52220319"/>
              </p:ext>
            </p:extLst>
          </p:nvPr>
        </p:nvGraphicFramePr>
        <p:xfrm>
          <a:off x="4953000" y="2590800"/>
          <a:ext cx="3517900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2590800"/>
                        <a:ext cx="3517900" cy="395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76200" y="4648200"/>
            <a:ext cx="914400" cy="6858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7789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125113" cy="924475"/>
          </a:xfrm>
        </p:spPr>
        <p:txBody>
          <a:bodyPr/>
          <a:lstStyle/>
          <a:p>
            <a:r>
              <a:rPr lang="en-US" dirty="0"/>
              <a:t>What layer of the atmosphere does weather occur?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Mesosphere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 troposphere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stratosphere  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thermosphere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5278014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iley Face 4"/>
          <p:cNvSpPr/>
          <p:nvPr/>
        </p:nvSpPr>
        <p:spPr>
          <a:xfrm>
            <a:off x="381000" y="3048000"/>
            <a:ext cx="609600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1690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125113" cy="924475"/>
          </a:xfrm>
        </p:spPr>
        <p:txBody>
          <a:bodyPr/>
          <a:lstStyle/>
          <a:p>
            <a:r>
              <a:rPr lang="en-US" dirty="0"/>
              <a:t>True of False?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gas associated with the water cycle is called water vapor.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7120008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Isosceles Triangle 4"/>
          <p:cNvSpPr/>
          <p:nvPr/>
        </p:nvSpPr>
        <p:spPr>
          <a:xfrm>
            <a:off x="304800" y="2895600"/>
            <a:ext cx="685800" cy="685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7872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Water vapor is </a:t>
            </a:r>
            <a:r>
              <a:rPr lang="en-US" dirty="0"/>
              <a:t>gas is used by plants to make </a:t>
            </a:r>
            <a:r>
              <a:rPr lang="en-US" dirty="0" smtClean="0"/>
              <a:t>food.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5623726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152400" y="3657600"/>
            <a:ext cx="762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Oxygen is gas used by plants to make food.</a:t>
            </a:r>
            <a:endParaRPr lang="en-US" dirty="0"/>
          </a:p>
        </p:txBody>
      </p:sp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618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What gas is used by bacteria in soil?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Oxygen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Nitrogen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Hydrogen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0281982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048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1283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What gas is used by living things to release energy from food?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Oxygen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Carbon Dioxide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Hydrogen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6684342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3048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4833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/>
              <a:t>Water forms when warm, moist air rises and cools.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5091911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iley Face 4"/>
          <p:cNvSpPr/>
          <p:nvPr/>
        </p:nvSpPr>
        <p:spPr>
          <a:xfrm>
            <a:off x="228600" y="3581400"/>
            <a:ext cx="7620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4724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Clouds form when warm, moist air rises and cools.</a:t>
            </a:r>
            <a:endParaRPr lang="en-US" dirty="0"/>
          </a:p>
        </p:txBody>
      </p:sp>
      <p:sp>
        <p:nvSpPr>
          <p:cNvPr id="7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9161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What makes weather?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Air pressure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Wind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Humidity</a:t>
            </a:r>
            <a:endParaRPr lang="en-US" sz="3200" dirty="0"/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Air temperature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All of the Above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0021626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iley Face 4"/>
          <p:cNvSpPr/>
          <p:nvPr/>
        </p:nvSpPr>
        <p:spPr>
          <a:xfrm>
            <a:off x="304800" y="4495800"/>
            <a:ext cx="6858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5630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914400"/>
            <a:ext cx="7125113" cy="924475"/>
          </a:xfrm>
        </p:spPr>
        <p:txBody>
          <a:bodyPr/>
          <a:lstStyle/>
          <a:p>
            <a:r>
              <a:rPr lang="en-US" dirty="0"/>
              <a:t>Weather is the daily event that happens in the atmosphere anywhere in the world.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0158838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0" y="30480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9306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600200" y="381000"/>
            <a:ext cx="7125113" cy="924475"/>
          </a:xfrm>
        </p:spPr>
        <p:txBody>
          <a:bodyPr/>
          <a:lstStyle/>
          <a:p>
            <a:pPr algn="ctr"/>
            <a:r>
              <a:rPr lang="en-US" dirty="0"/>
              <a:t>What Instrument is this?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does it measure?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7244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Compass, weather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/>
              <a:t>Thermometer, </a:t>
            </a:r>
            <a:r>
              <a:rPr lang="en-US" sz="3200" dirty="0" smtClean="0"/>
              <a:t>temperature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Thermometer, time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1673680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 descr="C:\Users\e199800731\AppData\Local\Microsoft\Windows\Temporary Internet Files\Content.IE5\02MV4LZL\MC90014986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208" y="228600"/>
            <a:ext cx="782531" cy="160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8610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A meteorologist studies weather and records the weather daily.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156314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0" y="30480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7469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When water boils it is in ___ state of matter?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Gas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Solid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liquid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644463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gular Pentagon 4"/>
          <p:cNvSpPr/>
          <p:nvPr/>
        </p:nvSpPr>
        <p:spPr>
          <a:xfrm>
            <a:off x="141514" y="2754086"/>
            <a:ext cx="762000" cy="457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8952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When water freezes it is in ___ state of matter?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Gas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Solid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liquid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9476707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gular Pentagon 4"/>
          <p:cNvSpPr/>
          <p:nvPr/>
        </p:nvSpPr>
        <p:spPr>
          <a:xfrm>
            <a:off x="141514" y="3352800"/>
            <a:ext cx="762000" cy="4572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757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The boiling point of water is 100 degrees C or 212 degrees F.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729276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Triangle 4"/>
          <p:cNvSpPr/>
          <p:nvPr/>
        </p:nvSpPr>
        <p:spPr>
          <a:xfrm>
            <a:off x="522514" y="2971800"/>
            <a:ext cx="457200" cy="533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3890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The freezing point of water is 45 degrees F or 0 degrees C.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8676563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Chart" r:id="rId5" imgW="4571910" imgH="5143500" progId="MSGraph.Chart.8">
                  <p:embed followColorScheme="full"/>
                </p:oleObj>
              </mc:Choice>
              <mc:Fallback>
                <p:oleObj name="Chart" r:id="rId5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Triangle 4"/>
          <p:cNvSpPr/>
          <p:nvPr/>
        </p:nvSpPr>
        <p:spPr>
          <a:xfrm>
            <a:off x="522514" y="3657600"/>
            <a:ext cx="457200" cy="533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8115" y="4876799"/>
            <a:ext cx="445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freezing point of water is 32 degrees F or 0 Degrees C. 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8604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7125113" cy="924475"/>
          </a:xfrm>
        </p:spPr>
        <p:txBody>
          <a:bodyPr/>
          <a:lstStyle/>
          <a:p>
            <a:r>
              <a:rPr lang="en-US" dirty="0"/>
              <a:t>What are the forms of </a:t>
            </a:r>
            <a:r>
              <a:rPr lang="en-US" dirty="0" err="1" smtClean="0"/>
              <a:t>percipatation</a:t>
            </a:r>
            <a:r>
              <a:rPr lang="en-US" dirty="0"/>
              <a:t>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Rain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Snow &amp; hail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Sleet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Freezing rain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All of the above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0421762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nip Single Corner Rectangle 4"/>
          <p:cNvSpPr/>
          <p:nvPr/>
        </p:nvSpPr>
        <p:spPr>
          <a:xfrm>
            <a:off x="228600" y="4648200"/>
            <a:ext cx="609600" cy="6096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940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True of False?</a:t>
            </a:r>
            <a:br>
              <a:rPr lang="en-US" dirty="0" smtClean="0"/>
            </a:br>
            <a:r>
              <a:rPr lang="en-US" dirty="0" smtClean="0"/>
              <a:t>Ice if the most common form of precipitation.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9283134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228600" y="3733800"/>
            <a:ext cx="685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" y="4343400"/>
            <a:ext cx="201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Rain is the most common form of precipitation.</a:t>
            </a:r>
            <a:endParaRPr lang="en-US" dirty="0"/>
          </a:p>
        </p:txBody>
      </p:sp>
      <p:sp>
        <p:nvSpPr>
          <p:cNvPr id="7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223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/>
              <a:t>Which clouds are (puffy &amp; wispy) associated with fair weather?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Nimbus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Cirrus &amp; Cumulus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Stratus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6216498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nip Diagonal Corner Rectangle 4"/>
          <p:cNvSpPr/>
          <p:nvPr/>
        </p:nvSpPr>
        <p:spPr>
          <a:xfrm>
            <a:off x="76200" y="3124200"/>
            <a:ext cx="8382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420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/>
              <a:t>Which low lying cloud is formed by fog and produces drizzle?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Nimbus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Cirrus &amp; Cumulus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Stratus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988252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nip Diagonal Corner Rectangle 4"/>
          <p:cNvSpPr/>
          <p:nvPr/>
        </p:nvSpPr>
        <p:spPr>
          <a:xfrm>
            <a:off x="70757" y="2362200"/>
            <a:ext cx="8382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0216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7125113" cy="924475"/>
          </a:xfrm>
        </p:spPr>
        <p:txBody>
          <a:bodyPr/>
          <a:lstStyle/>
          <a:p>
            <a:r>
              <a:rPr lang="en-US" dirty="0"/>
              <a:t>Which cloud for produces heavy rain, hail, or snow depending on current weather conditions?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Nimbus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Cirrus &amp; Cumulus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Stratus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52446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nip Diagonal Corner Rectangle 4"/>
          <p:cNvSpPr/>
          <p:nvPr/>
        </p:nvSpPr>
        <p:spPr>
          <a:xfrm>
            <a:off x="70757" y="4038600"/>
            <a:ext cx="838200" cy="762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469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/>
              <a:t>What instrument is this?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does it measure?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/>
              <a:t>Compass, weather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/>
              <a:t>Thermometer, temperature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Barometer, air pressure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390238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488281" cy="1488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6535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True or False?</a:t>
            </a:r>
            <a:br>
              <a:rPr lang="en-US" dirty="0" smtClean="0"/>
            </a:br>
            <a:r>
              <a:rPr lang="en-US" dirty="0" smtClean="0"/>
              <a:t>The equator is hot all year long.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9198322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Triangle 4"/>
          <p:cNvSpPr/>
          <p:nvPr/>
        </p:nvSpPr>
        <p:spPr>
          <a:xfrm>
            <a:off x="457200" y="2966357"/>
            <a:ext cx="457200" cy="3810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4060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125113" cy="924475"/>
          </a:xfrm>
        </p:spPr>
        <p:txBody>
          <a:bodyPr/>
          <a:lstStyle/>
          <a:p>
            <a:r>
              <a:rPr lang="en-US" dirty="0" smtClean="0"/>
              <a:t>True or False?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Clouds form because of condensation.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9177549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228600" y="2971800"/>
            <a:ext cx="762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6500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25113" cy="924475"/>
          </a:xfrm>
        </p:spPr>
        <p:txBody>
          <a:bodyPr/>
          <a:lstStyle/>
          <a:p>
            <a:r>
              <a:rPr lang="en-US" dirty="0" smtClean="0"/>
              <a:t>If hail </a:t>
            </a:r>
            <a:r>
              <a:rPr lang="en-US" dirty="0"/>
              <a:t>is falling from the </a:t>
            </a:r>
            <a:r>
              <a:rPr lang="en-US" dirty="0" smtClean="0"/>
              <a:t>sky a thunderstorm is occurring</a:t>
            </a:r>
            <a:r>
              <a:rPr lang="en-US" dirty="0"/>
              <a:t>.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sz="3200" dirty="0" smtClean="0"/>
              <a:t>True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False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6666525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miley Face 4"/>
          <p:cNvSpPr/>
          <p:nvPr/>
        </p:nvSpPr>
        <p:spPr>
          <a:xfrm>
            <a:off x="228600" y="3048000"/>
            <a:ext cx="7620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8673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762000"/>
            <a:ext cx="7125113" cy="924475"/>
          </a:xfrm>
        </p:spPr>
        <p:txBody>
          <a:bodyPr/>
          <a:lstStyle/>
          <a:p>
            <a:r>
              <a:rPr lang="en-US" dirty="0"/>
              <a:t>Large areas of air with nearly the same temperature and moisture is called __________________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Air clump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Air masses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circulation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3433280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Chart" r:id="rId7" imgW="4571910" imgH="5143500" progId="MSGraph.Chart.8">
                  <p:embed followColorScheme="full"/>
                </p:oleObj>
              </mc:Choice>
              <mc:Fallback>
                <p:oleObj name="Chart" r:id="rId7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152400" y="34290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0026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125113" cy="924475"/>
          </a:xfrm>
        </p:spPr>
        <p:txBody>
          <a:bodyPr/>
          <a:lstStyle/>
          <a:p>
            <a:r>
              <a:rPr lang="en-US" dirty="0" smtClean="0"/>
              <a:t>True of False?</a:t>
            </a:r>
            <a:br>
              <a:rPr lang="en-US" dirty="0" smtClean="0"/>
            </a:br>
            <a:r>
              <a:rPr lang="en-US" dirty="0"/>
              <a:t>The amount of water vapor the air can hold at a given temperature is </a:t>
            </a:r>
            <a:r>
              <a:rPr lang="en-US" dirty="0" smtClean="0"/>
              <a:t>called temperature.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7020283"/>
              </p:ext>
            </p:extLst>
          </p:nvPr>
        </p:nvGraphicFramePr>
        <p:xfrm>
          <a:off x="5638800" y="3071812"/>
          <a:ext cx="3365500" cy="378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38800" y="3071812"/>
                        <a:ext cx="3365500" cy="3786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76200" y="3657600"/>
            <a:ext cx="9144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4572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called Humidity.</a:t>
            </a:r>
            <a:endParaRPr lang="en-US" dirty="0"/>
          </a:p>
        </p:txBody>
      </p:sp>
      <p:sp>
        <p:nvSpPr>
          <p:cNvPr id="7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923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667000" y="432596"/>
            <a:ext cx="5791200" cy="1076875"/>
          </a:xfrm>
        </p:spPr>
        <p:txBody>
          <a:bodyPr/>
          <a:lstStyle/>
          <a:p>
            <a:r>
              <a:rPr lang="en-US" dirty="0"/>
              <a:t>What is this instrument?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does it measure?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0" y="2209800"/>
            <a:ext cx="5867400" cy="37466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Barometer, pressure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err="1" smtClean="0"/>
              <a:t>Anomometer</a:t>
            </a:r>
            <a:r>
              <a:rPr lang="en-US" sz="3200" dirty="0" smtClean="0"/>
              <a:t>, wind speed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Compass, weather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7358104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52400"/>
            <a:ext cx="1676400" cy="246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703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7709" y="152400"/>
            <a:ext cx="8381999" cy="1066800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do these instruments </a:t>
            </a:r>
            <a:br>
              <a:rPr lang="en-US" dirty="0" smtClean="0"/>
            </a:br>
            <a:r>
              <a:rPr lang="en-US" dirty="0" smtClean="0"/>
              <a:t>measure?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Temperature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Precipitation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/>
              <a:t>Wind </a:t>
            </a:r>
            <a:r>
              <a:rPr lang="en-US" sz="3200" dirty="0" smtClean="0"/>
              <a:t>Direction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2668951"/>
              </p:ext>
            </p:extLst>
          </p:nvPr>
        </p:nvGraphicFramePr>
        <p:xfrm>
          <a:off x="5140036" y="2819400"/>
          <a:ext cx="3517900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0036" y="2819400"/>
                        <a:ext cx="3517900" cy="3957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561" y="290945"/>
            <a:ext cx="2260730" cy="150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85800"/>
            <a:ext cx="1626744" cy="182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022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0"/>
            <a:ext cx="7125113" cy="924475"/>
          </a:xfrm>
        </p:spPr>
        <p:txBody>
          <a:bodyPr/>
          <a:lstStyle/>
          <a:p>
            <a:r>
              <a:rPr lang="en-US" dirty="0"/>
              <a:t>The Earth rotates on its ___________ which takes 24 hours.</a:t>
            </a:r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Axis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Equator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Wheel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0562793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5038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838200"/>
            <a:ext cx="7125113" cy="924475"/>
          </a:xfrm>
        </p:spPr>
        <p:txBody>
          <a:bodyPr/>
          <a:lstStyle/>
          <a:p>
            <a:r>
              <a:rPr lang="en-US" dirty="0"/>
              <a:t>Any form of water that falls from the sky is called</a:t>
            </a:r>
            <a:r>
              <a:rPr lang="en-US" dirty="0" smtClean="0"/>
              <a:t>______________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dirty="0" smtClean="0"/>
              <a:t>Atmosphere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Precipitation</a:t>
            </a:r>
          </a:p>
          <a:p>
            <a:pPr marL="514350" indent="-514350">
              <a:buAutoNum type="alphaUcPeriod"/>
            </a:pPr>
            <a:r>
              <a:rPr lang="en-US" sz="3200" dirty="0" smtClean="0"/>
              <a:t>Greenhouse Effect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91474460"/>
              </p:ext>
            </p:extLst>
          </p:nvPr>
        </p:nvGraphicFramePr>
        <p:xfrm>
          <a:off x="45720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Chart" r:id="rId7" imgW="4571989" imgH="5143584" progId="MSGraph.Chart.8">
                  <p:embed followColorScheme="full"/>
                </p:oleObj>
              </mc:Choice>
              <mc:Fallback>
                <p:oleObj name="Chart" r:id="rId7" imgW="4571989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ResponseCounter"/>
          <p:cNvSpPr/>
          <p:nvPr>
            <p:custDataLst>
              <p:tags r:id="rId5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393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125113" cy="924475"/>
          </a:xfrm>
        </p:spPr>
        <p:txBody>
          <a:bodyPr/>
          <a:lstStyle/>
          <a:p>
            <a:pPr algn="ctr"/>
            <a:r>
              <a:rPr lang="en-US" dirty="0" smtClean="0"/>
              <a:t>True or False?</a:t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dirty="0"/>
              <a:t>heat from the sun builds up near Earth’s surface and is trapped by the atmosphere is </a:t>
            </a:r>
            <a:r>
              <a:rPr lang="en-US" dirty="0" smtClean="0"/>
              <a:t>called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Greenhour</a:t>
            </a:r>
            <a:r>
              <a:rPr lang="en-US" dirty="0" smtClean="0"/>
              <a:t> effect.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72989298"/>
              </p:ext>
            </p:extLst>
          </p:nvPr>
        </p:nvGraphicFramePr>
        <p:xfrm>
          <a:off x="5334000" y="2971800"/>
          <a:ext cx="3289300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0" y="2971800"/>
                        <a:ext cx="3289300" cy="370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46314" y="4648200"/>
            <a:ext cx="327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False, it is called the Greenhouse Effect.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68729" y="3581400"/>
            <a:ext cx="8382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6664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125113" cy="924475"/>
          </a:xfrm>
        </p:spPr>
        <p:txBody>
          <a:bodyPr/>
          <a:lstStyle/>
          <a:p>
            <a:r>
              <a:rPr lang="en-US" dirty="0"/>
              <a:t>When heat from the sun builds up near Earth’s surface and is trapped by the atmosphere is </a:t>
            </a:r>
            <a:r>
              <a:rPr lang="en-US" dirty="0" smtClean="0"/>
              <a:t>called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Greenhour</a:t>
            </a:r>
            <a:r>
              <a:rPr lang="en-US" dirty="0" smtClean="0"/>
              <a:t> effect.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051437"/>
          </a:xfrm>
        </p:spPr>
        <p:txBody>
          <a:bodyPr>
            <a:normAutofit/>
          </a:bodyPr>
          <a:lstStyle/>
          <a:p>
            <a:pPr>
              <a:buFont typeface="Wingdings 2" charset="2"/>
              <a:buAutoNum type="alphaUcPeriod"/>
            </a:pPr>
            <a:r>
              <a:rPr lang="en-US" sz="3200" dirty="0" smtClean="0"/>
              <a:t>True</a:t>
            </a:r>
          </a:p>
          <a:p>
            <a:pPr>
              <a:buFont typeface="Wingdings 2" charset="2"/>
              <a:buAutoNum type="alphaUcPeriod"/>
            </a:pPr>
            <a:r>
              <a:rPr lang="en-US" sz="3200" dirty="0" smtClean="0"/>
              <a:t>False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00861212"/>
              </p:ext>
            </p:extLst>
          </p:nvPr>
        </p:nvGraphicFramePr>
        <p:xfrm>
          <a:off x="5334000" y="2971800"/>
          <a:ext cx="3289300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Chart" r:id="rId6" imgW="4571910" imgH="5143500" progId="MSGraph.Chart.8">
                  <p:embed followColorScheme="full"/>
                </p:oleObj>
              </mc:Choice>
              <mc:Fallback>
                <p:oleObj name="Chart" r:id="rId6" imgW="457191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0" y="2971800"/>
                        <a:ext cx="3289300" cy="3700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46314" y="4648200"/>
            <a:ext cx="3276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False, it is called the Greenhouse Effect.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68729" y="3581400"/>
            <a:ext cx="838200" cy="685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PResponseCounter"/>
          <p:cNvSpPr/>
          <p:nvPr>
            <p:custDataLst>
              <p:tags r:id="rId4"/>
            </p:custDataLst>
          </p:nvPr>
        </p:nvSpPr>
        <p:spPr>
          <a:xfrm>
            <a:off x="254000" y="5842000"/>
            <a:ext cx="1905000" cy="889000"/>
          </a:xfrm>
          <a:prstGeom prst="ellips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ahoma"/>
              </a:rPr>
              <a:t>Response Counter</a:t>
            </a:r>
            <a:endParaRPr lang="en-US" sz="2000" dirty="0">
              <a:solidFill>
                <a:schemeClr val="tx1"/>
              </a:solidFill>
              <a:latin typeface="Tahoma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608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0.0.2212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24BA02A405F4CFFBC155EBF70DDCF0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6E6839BF0646B18C60A3E42FF0FFAD&lt;/guid&gt;&#10;            &lt;repollguid&gt;A0E2BA81589C4E0A9F6582639CF4025D&lt;/repollguid&gt;&#10;            &lt;sourceid&gt;B4913E1762094B99B45B134905D69454&lt;/sourceid&gt;&#10;            &lt;questiontext&gt;What is this instrument? What does it measu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F5CA582BC25495B9B43A7507070D086&lt;/guid&gt;&#10;                    &lt;answertext&gt;Barometer, pressure&lt;/answertext&gt;&#10;                    &lt;valuetype&gt;-1&lt;/valuetype&gt;&#10;                &lt;/answer&gt;&#10;                &lt;answer&gt;&#10;                    &lt;guid&gt;77E8096E9BF44DF6A32996630D4FF49F&lt;/guid&gt;&#10;                    &lt;answertext&gt;Anomometer, wind speed&lt;/answertext&gt;&#10;                    &lt;valuetype&gt;1&lt;/valuetype&gt;&#10;                &lt;/answer&gt;&#10;                &lt;answer&gt;&#10;                    &lt;guid&gt;B5030654EFC14E378DAB22B675D06B85&lt;/guid&gt;&#10;                    &lt;answertext&gt;Compass, weather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059C9871F2414C868958D64D71CEA6C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8B3F75B71F94E82B0E848F3080E5814&lt;/guid&gt;&#10;            &lt;repollguid&gt;D8FC67881D02446FAE5E7E5C8464730F&lt;/repollguid&gt;&#10;            &lt;sourceid&gt;C04E6E59E8814EB49D9AD474B48D92F8&lt;/sourceid&gt;&#10;            &lt;questiontext&gt;True or False?The equator is hot all year lo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753D55D738C47078021949AC898E362&lt;/guid&gt;&#10;                    &lt;answertext&gt;True&lt;/answertext&gt;&#10;                    &lt;valuetype&gt;1&lt;/valuetype&gt;&#10;                &lt;/answer&gt;&#10;                &lt;answer&gt;&#10;                    &lt;guid&gt;F15081029B7E4C5A80092B570C0F809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ABAF29FBDE83465D9B7F3948DBF1ED09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ADD8052DF8648C997370D4BE8DDF151&lt;/guid&gt;&#10;            &lt;repollguid&gt;C6F4F8040A414420AF2C3409E744A5FB&lt;/repollguid&gt;&#10;            &lt;sourceid&gt;133B1366A45A48438B2039E27F0CD925&lt;/sourceid&gt;&#10;            &lt;questiontext&gt;True or False?Clouds form because of condens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157CF91BC34414B8A9EF5281C7A5C0F&lt;/guid&gt;&#10;                    &lt;answertext&gt;True&lt;/answertext&gt;&#10;                    &lt;valuetype&gt;1&lt;/valuetype&gt;&#10;                &lt;/answer&gt;&#10;                &lt;answer&gt;&#10;                    &lt;guid&gt;ACDEC40760014C99AC6609AD382FB36E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88E13E4E521944F7A42CF10F0DF8CE6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35BF7538C364519A13810A2F282D7E5&lt;/guid&gt;&#10;            &lt;repollguid&gt;A2F4BE8CE79A4849BDC018811D3F70A3&lt;/repollguid&gt;&#10;            &lt;sourceid&gt;B0CE8AF5708048599712A8BBE6E9E4F1&lt;/sourceid&gt;&#10;            &lt;questiontext&gt;If hail is falling from the sky a thunderstorm is occurr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3&lt;/bulletstyle&gt;&#10;            &lt;correctanswerindicator&gt;True&lt;/correctanswerindicator&gt;&#10;            &lt;answers&gt;&#10;                &lt;answer&gt;&#10;                    &lt;guid&gt;2734DCB7BD8342BF8795ED3160C81094&lt;/guid&gt;&#10;                    &lt;answertext&gt;True&lt;/answertext&gt;&#10;                    &lt;valuetype&gt;1&lt;/valuetype&gt;&#10;                &lt;/answer&gt;&#10;                &lt;answer&gt;&#10;                    &lt;guid&gt;9DD8B75BF44C40B58CEC55E5167EA29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F9B75EB8F504A6AB90A4EE1D996BC0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95AF4AF01924C2591D7D92BADC9E59A&lt;/guid&gt;&#10;            &lt;repollguid&gt;94D7A3EFBA374AE8B041588030B6D406&lt;/repollguid&gt;&#10;            &lt;sourceid&gt;F7A4F7A1935743AB8CACED45C658B2AC&lt;/sourceid&gt;&#10;            &lt;questiontext&gt;Large areas of air with nearly the same temperature and moisture is called __________________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A25247A447040949AC1EC1F4C46C7FD&lt;/guid&gt;&#10;                    &lt;answertext&gt;Air clump&lt;/answertext&gt;&#10;                    &lt;valuetype&gt;-1&lt;/valuetype&gt;&#10;                &lt;/answer&gt;&#10;                &lt;answer&gt;&#10;                    &lt;guid&gt;A27E3E43E7EA492A8916CFC32D4C3641&lt;/guid&gt;&#10;                    &lt;answertext&gt;Air masses&lt;/answertext&gt;&#10;                    &lt;valuetype&gt;1&lt;/valuetype&gt;&#10;                &lt;/answer&gt;&#10;                &lt;answer&gt;&#10;                    &lt;guid&gt;6D791416062C4076BF48091A55BFC24C&lt;/guid&gt;&#10;                    &lt;answertext&gt;circulatio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E03D344FD9B140099F721201CEE342E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23001A48B204C4EB87F2656755EBC6F&lt;/guid&gt;&#10;            &lt;repollguid&gt;82FB7D2FB9894FD6A996C8B69E30F364&lt;/repollguid&gt;&#10;            &lt;sourceid&gt;700527ED4D8C4168A9B54B9AAF28BC3C&lt;/sourceid&gt;&#10;            &lt;questiontext&gt;True of False?The amount of water vapor the air can hold at a given temperature is called temperat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545517603E1443B5A5F78A5C88498000&lt;/guid&gt;&#10;                    &lt;answertext&gt;True&lt;/answertext&gt;&#10;                    &lt;valuetype&gt;-1&lt;/valuetype&gt;&#10;                &lt;/answer&gt;&#10;                &lt;answer&gt;&#10;                    &lt;guid&gt;9A0E2F000AA649AEBE77606C61A43233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TPQUESTIONXML" val="﻿&lt;?xml version=&quot;1.0&quot; encoding=&quot;utf-8&quot;?&gt;&#10;&lt;questionlist&gt;&#10;    &lt;properties&gt;&#10;        &lt;guid&gt;FF48D149F5F54829A301D14D3B8FB28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AB61A128B7F49BEA4CFAAD3E48E262C&lt;/guid&gt;&#10;            &lt;repollguid&gt;DB0F1ED57EB34B209899A7C989EA112E&lt;/repollguid&gt;&#10;            &lt;sourceid&gt;3EB1B1CADA204A2B87B1744BFB0FB91B&lt;/sourceid&gt;&#10;            &lt;questiontext&gt;What do these instruments measure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52E48C5F637436EB76E7ACB88ED40B7&lt;/guid&gt;&#10;                    &lt;answertext&gt;Temperature&lt;/answertext&gt;&#10;                    &lt;valuetype&gt;-1&lt;/valuetype&gt;&#10;                &lt;/answer&gt;&#10;                &lt;answer&gt;&#10;                    &lt;guid&gt;62273BC10EB84E28AAAE8A1B5CF6F29A&lt;/guid&gt;&#10;                    &lt;answertext&gt;Precipitation&lt;/answertext&gt;&#10;                    &lt;valuetype&gt;-1&lt;/valuetype&gt;&#10;                &lt;/answer&gt;&#10;                &lt;answer&gt;&#10;                    &lt;guid&gt;91069BAEE9EC4E5AA74F14F2960F169A&lt;/guid&gt;&#10;                    &lt;answertext&gt;Wind Direction&lt;/answertext&gt;&#10;                    &lt;valuetype&gt;1&lt;/valuetype&gt;&#10;                &lt;/answer&gt;&#10;            &lt;/answers&gt;&#10;        &lt;/multichoice&gt;&#10;    &lt;/questions&gt;&#10;&lt;/questionlist&gt;"/>
  <p:tag name="TYPE" val="MultiChoiceSlide"/>
  <p:tag name="LIVECHARTING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ADF7413EFC14295B879562FB609085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E7D2771C1004ACDBB185A25F16AF96B&lt;/guid&gt;&#10;            &lt;repollguid&gt;CE00B45A3E6A43B69D3F861E4E2FF57E&lt;/repollguid&gt;&#10;            &lt;sourceid&gt;5139C698BF01492B85845EAFD41181F7&lt;/sourceid&gt;&#10;            &lt;questiontext&gt;The Earth rotates on its ___________ which takes 24 hour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785627ED8C64F5A9A8D7C425727BEA9&lt;/guid&gt;&#10;                    &lt;answertext&gt;Axis&lt;/answertext&gt;&#10;                    &lt;valuetype&gt;1&lt;/valuetype&gt;&#10;                &lt;/answer&gt;&#10;                &lt;answer&gt;&#10;                    &lt;guid&gt;113DF8C0057B420F9A3A1C60C079979C&lt;/guid&gt;&#10;                    &lt;answertext&gt;Equator&lt;/answertext&gt;&#10;                    &lt;valuetype&gt;-1&lt;/valuetype&gt;&#10;                &lt;/answer&gt;&#10;                &lt;answer&gt;&#10;                    &lt;guid&gt;DB892D40A05B4F2D846DA6E523F42BA8&lt;/guid&gt;&#10;                    &lt;answertext&gt;Wheel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46B4222C75245DC8E143F3302AFFBC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B02378350FB413B9B79015B01630748&lt;/guid&gt;&#10;            &lt;repollguid&gt;6FC9B722516D4695AD0644198AF82D8E&lt;/repollguid&gt;&#10;            &lt;sourceid&gt;4416729E7BC947C5A064D399FDE8BF8B&lt;/sourceid&gt;&#10;            &lt;questiontext&gt;What Instrument is this? What does it measu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ED96414235D46D799C2AECACF85F883&lt;/guid&gt;&#10;                    &lt;answertext&gt;Compass, weather&lt;/answertext&gt;&#10;                    &lt;valuetype&gt;-1&lt;/valuetype&gt;&#10;                &lt;/answer&gt;&#10;                &lt;answer&gt;&#10;                    &lt;guid&gt;A1428A07EB474936BBF99B8EB93DBB5A&lt;/guid&gt;&#10;                    &lt;answertext&gt;Thermometer, temperature&lt;/answertext&gt;&#10;                    &lt;valuetype&gt;1&lt;/valuetype&gt;&#10;                &lt;/answer&gt;&#10;                &lt;answer&gt;&#10;                    &lt;guid&gt;3FDB155E7D0645DA8245BA1D17954BF7&lt;/guid&gt;&#10;                    &lt;answertext&gt;Thermometer, tim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1BBD41F5B88B4E5386377326692BD41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5F2FB0351A84FFF8B484C1A089284F2&lt;/guid&gt;&#10;            &lt;repollguid&gt;0859B9CD00824E6195EBC075CB428521&lt;/repollguid&gt;&#10;            &lt;sourceid&gt;D92F1771F867443F873BFFF63D41A635&lt;/sourceid&gt;&#10;            &lt;questiontext&gt;Any form of water that falls from the sky is called______________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5D1E4F805B84A0DB6392CF3CEAF6FC5&lt;/guid&gt;&#10;                    &lt;answertext&gt;Atmosphere&lt;/answertext&gt;&#10;                    &lt;valuetype&gt;-1&lt;/valuetype&gt;&#10;                &lt;/answer&gt;&#10;                &lt;answer&gt;&#10;                    &lt;guid&gt;983FF05FD6124557AD34B418C17C8B42&lt;/guid&gt;&#10;                    &lt;answertext&gt;Precipitation&lt;/answertext&gt;&#10;                    &lt;valuetype&gt;1&lt;/valuetype&gt;&#10;                &lt;/answer&gt;&#10;                &lt;answer&gt;&#10;                    &lt;guid&gt;87081BE9DF10443F86B69014EAEB0241&lt;/guid&gt;&#10;                    &lt;answertext&gt;Greenhouse Effect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A428E1E0B38A41728E3B358EAF1718A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BD8F6B6CA6B43C0B3417F30F4EFBAF6&lt;/guid&gt;&#10;            &lt;repollguid&gt;731848C5D1CA43A8A6126B690667DA25&lt;/repollguid&gt;&#10;            &lt;sourceid&gt;4DFFFD4CF4F540E386974F3A02F9AA76&lt;/sourceid&gt;&#10;            &lt;questiontext&gt;True or False?When heat from the sun builds up near Earth’s surface and is trapped by the atmosphere is called the Greenhour effec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911C6A3B919419F914C38E925FFBFC3&lt;/guid&gt;&#10;                    &lt;answertext&gt;True&lt;/answertext&gt;&#10;                    &lt;valuetype&gt;-1&lt;/valuetype&gt;&#10;                &lt;/answer&gt;&#10;                &lt;answer&gt;&#10;                    &lt;guid&gt;6FF36D9EDAD64C9499F4A2FECBACA92F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A428E1E0B38A41728E3B358EAF1718A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DB0C6D5AC9D4AA0A7F9F4C0B063AC77&lt;/guid&gt;&#10;            &lt;repollguid&gt;731848C5D1CA43A8A6126B690667DA25&lt;/repollguid&gt;&#10;            &lt;sourceid&gt;4DFFFD4CF4F540E386974F3A02F9AA76&lt;/sourceid&gt;&#10;            &lt;questiontext&gt;When heat from the sun builds up near Earth’s surface and is trapped by the atmosphere is called the Greenhour effec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911C6A3B919419F914C38E925FFBFC3&lt;/guid&gt;&#10;                    &lt;answertext&gt;True&lt;/answertext&gt;&#10;                    &lt;valuetype&gt;-1&lt;/valuetype&gt;&#10;                &lt;/answer&gt;&#10;                &lt;answer&gt;&#10;                    &lt;guid&gt;6FF36D9EDAD64C9499F4A2FECBACA92F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C2457D7C8F844735988DF6E584BADE11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E27029DC04545E7ADEAC2D35CE7A9DC&lt;/guid&gt;&#10;            &lt;repollguid&gt;EDB1E71299A5439F86BBCEFA24EA9634&lt;/repollguid&gt;&#10;            &lt;sourceid&gt;8DF116AB4A9D4486B7836F1346FA9255&lt;/sourceid&gt;&#10;            &lt;questiontext&gt;True or False?A cold front often produces Thunderstorm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43B8D38345444D4C9F49C54E75648D90&lt;/guid&gt;&#10;                    &lt;answertext&gt;True&lt;/answertext&gt;&#10;                    &lt;valuetype&gt;1&lt;/valuetype&gt;&#10;                &lt;/answer&gt;&#10;                &lt;answer&gt;&#10;                    &lt;guid&gt;369D9C82EA49442B88E10B6C61339F6A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76E507159FD649278558B854507FE950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9BC3B35575643D8B0CCB39FE3A5F3EA&lt;/guid&gt;&#10;            &lt;repollguid&gt;27A50B154D134B138504FE9C91009ADF&lt;/repollguid&gt;&#10;            &lt;sourceid&gt;7EF67A3B328F4996BB559854D85DF9CE&lt;/sourceid&gt;&#10;            &lt;questiontext&gt;The imaginary line that circles the Earth, halfway between the North Pole and the South Pole is the _______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484154903234524B8FF592269ECFE7B&lt;/guid&gt;&#10;                    &lt;answertext&gt;Prime Meridian&lt;/answertext&gt;&#10;                    &lt;valuetype&gt;-1&lt;/valuetype&gt;&#10;                &lt;/answer&gt;&#10;                &lt;answer&gt;&#10;                    &lt;guid&gt;4A867383652C405C9CFC6325EE21F2A5&lt;/guid&gt;&#10;                    &lt;answertext&gt;Equator&lt;/answertext&gt;&#10;                    &lt;valuetype&gt;1&lt;/valuetype&gt;&#10;                &lt;/answer&gt;&#10;                &lt;answer&gt;&#10;                    &lt;guid&gt;93C5E63B0B5249A08ED96B34A3DC4FDB&lt;/guid&gt;&#10;                    &lt;answertext&gt;Northern half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238FB66B8514815BA3C23F98AF5889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5E04B071DEA4A27A2694E13938EDB44&lt;/guid&gt;&#10;            &lt;repollguid&gt;0E03A5D12C77429999547E13B36DBC10&lt;/repollguid&gt;&#10;            &lt;sourceid&gt;738C4CA015ED45B684B1801BA40B15F7&lt;/sourceid&gt;&#10;            &lt;questiontext&gt;What layer of the atmosphere does weather occur?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0718C942B7D41279A6953B6D4A8A689&lt;/guid&gt;&#10;                    &lt;answertext&gt;Mesosphere&lt;/answertext&gt;&#10;                    &lt;valuetype&gt;-1&lt;/valuetype&gt;&#10;                &lt;/answer&gt;&#10;                &lt;answer&gt;&#10;                    &lt;guid&gt;C6EBB457475240FB8CCE3526CDBFA3FA&lt;/guid&gt;&#10;                    &lt;answertext&gt; troposphere&lt;/answertext&gt;&#10;                    &lt;valuetype&gt;1&lt;/valuetype&gt;&#10;                &lt;/answer&gt;&#10;                &lt;answer&gt;&#10;                    &lt;guid&gt;D487B30B1675406FAA85ED0B8700BEF6&lt;/guid&gt;&#10;                    &lt;answertext&gt;stratosphere  &lt;/answertext&gt;&#10;                    &lt;valuetype&gt;-1&lt;/valuetype&gt;&#10;                &lt;/answer&gt;&#10;                &lt;answer&gt;&#10;                    &lt;guid&gt;E0CA387190054EA9B3C4634D29EC7987&lt;/guid&gt;&#10;                    &lt;answertext&gt;thermospher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3FB0C3F5E8FB475C9CDB9BC1049AE8A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E00BBE2105045AC9004F4A36894F390&lt;/guid&gt;&#10;            &lt;repollguid&gt;DB114D589D064AFEB61D87514F722793&lt;/repollguid&gt;&#10;            &lt;sourceid&gt;25BFB6431D8346F39939F8015CD33D34&lt;/sourceid&gt;&#10;            &lt;questiontext&gt;True of False?The gas associated with the water cycle is called water vapo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D5EA45E46F648F5970B1C01D153157D&lt;/guid&gt;&#10;                    &lt;answertext&gt;True&lt;/answertext&gt;&#10;                    &lt;valuetype&gt;1&lt;/valuetype&gt;&#10;                &lt;/answer&gt;&#10;                &lt;answer&gt;&#10;                    &lt;guid&gt;928EE29C83744071BCF4EE1477167D47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36D501241934FEF8901745C44D00E3D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8D186A5DC6D4EF8BA11A673FF42147B&lt;/guid&gt;&#10;            &lt;repollguid&gt;B3961B3CCC234BEEA06ACFDAE4CFB448&lt;/repollguid&gt;&#10;            &lt;sourceid&gt;BB842F9060F64060B23C53575E4704EE&lt;/sourceid&gt;&#10;            &lt;questiontext&gt;Water vapor is gas is used by plants to make foo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712C7CBE1194500ABF62555F0DC7C63&lt;/guid&gt;&#10;                    &lt;answertext&gt;True&lt;/answertext&gt;&#10;                    &lt;valuetype&gt;-1&lt;/valuetype&gt;&#10;                &lt;/answer&gt;&#10;                &lt;answer&gt;&#10;                    &lt;guid&gt;609E93C9C4FD4D82836C8C03459EF53C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573563A5B0041319DC4A3CDA246D9B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19FD53CD3F241A98D7B6F87B00FA87E&lt;/guid&gt;&#10;            &lt;repollguid&gt;A57E1E76F7424CE3934F27885EACEC16&lt;/repollguid&gt;&#10;            &lt;sourceid&gt;1E570EF673904350878DCFE112168DBA&lt;/sourceid&gt;&#10;            &lt;questiontext&gt;What gas is used by bacteria in soil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123353837CF496CA4D4ADC541AB1424&lt;/guid&gt;&#10;                    &lt;answertext&gt;Oxygen&lt;/answertext&gt;&#10;                    &lt;valuetype&gt;-1&lt;/valuetype&gt;&#10;                &lt;/answer&gt;&#10;                &lt;answer&gt;&#10;                    &lt;guid&gt;231F02EF3EF748F48897B9841A9E8E66&lt;/guid&gt;&#10;                    &lt;answertext&gt;Nitrogen&lt;/answertext&gt;&#10;                    &lt;valuetype&gt;1&lt;/valuetype&gt;&#10;                &lt;/answer&gt;&#10;                &lt;answer&gt;&#10;                    &lt;guid&gt;D74C96DC04354FFA812A41A8921B7ED4&lt;/guid&gt;&#10;                    &lt;answertext&gt;Hydroge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573563A5B0041319DC4A3CDA246D9B6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B9BBACF814A4721BD17EC1FEF13124D&lt;/guid&gt;&#10;            &lt;repollguid&gt;A57E1E76F7424CE3934F27885EACEC16&lt;/repollguid&gt;&#10;            &lt;sourceid&gt;1E570EF673904350878DCFE112168DBA&lt;/sourceid&gt;&#10;            &lt;questiontext&gt;What gas is used by living things to release energy from foo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123353837CF496CA4D4ADC541AB1424&lt;/guid&gt;&#10;                    &lt;answertext&gt;Oxygen&lt;/answertext&gt;&#10;                    &lt;valuetype&gt;-1&lt;/valuetype&gt;&#10;                &lt;/answer&gt;&#10;                &lt;answer&gt;&#10;                    &lt;guid&gt;231F02EF3EF748F48897B9841A9E8E66&lt;/guid&gt;&#10;                    &lt;answertext&gt;Carbon Dioxide&lt;/answertext&gt;&#10;                    &lt;valuetype&gt;1&lt;/valuetype&gt;&#10;                &lt;/answer&gt;&#10;                &lt;answer&gt;&#10;                    &lt;guid&gt;D74C96DC04354FFA812A41A8921B7ED4&lt;/guid&gt;&#10;                    &lt;answertext&gt;Hydrogen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161952C874E44F1DBE462460397EECE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E49EDC5E00D48C6A88AEECC87528D97&lt;/guid&gt;&#10;            &lt;repollguid&gt;CA2CC325E23C4178A7CBA00187A40708&lt;/repollguid&gt;&#10;            &lt;sourceid&gt;BFF95D5512D943BE8FED8D11BC48FD10&lt;/sourceid&gt;&#10;            &lt;questiontext&gt;Water forms when warm, moist air rises and cool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17B6BF6B62744A590F3463BBDA66317&lt;/guid&gt;&#10;                    &lt;answertext&gt;True&lt;/answertext&gt;&#10;                    &lt;valuetype&gt;-1&lt;/valuetype&gt;&#10;                &lt;/answer&gt;&#10;                &lt;answer&gt;&#10;                    &lt;guid&gt;052EF44224664D658F7FE34189FF42F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9CEB1DDFD31F4EAA8A097D49821701E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4E86955A45843849DD6FAA57232A550&lt;/guid&gt;&#10;            &lt;repollguid&gt;627B1052861742EBAB76BE9E9148314C&lt;/repollguid&gt;&#10;            &lt;sourceid&gt;5082D7E0331B43329174CB70253F584B&lt;/sourceid&gt;&#10;            &lt;questiontext&gt;What instrument is this? What does it measu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B2DE80F27964D79A449E9E9979EBBEF&lt;/guid&gt;&#10;                    &lt;answertext&gt;Compass, weather&lt;/answertext&gt;&#10;                    &lt;valuetype&gt;-1&lt;/valuetype&gt;&#10;                &lt;/answer&gt;&#10;                &lt;answer&gt;&#10;                    &lt;guid&gt;F3014E5E790642E4A5363EF9D640BAC8&lt;/guid&gt;&#10;                    &lt;answertext&gt;Thermometer, temperature&lt;/answertext&gt;&#10;                    &lt;valuetype&gt;-1&lt;/valuetype&gt;&#10;                &lt;/answer&gt;&#10;                &lt;answer&gt;&#10;                    &lt;guid&gt;1E36937240254458B3103D249DD44CA1&lt;/guid&gt;&#10;                    &lt;answertext&gt;Barometer, air pressur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704E591DB1F43B3864DC88B1FD44A02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B5DDDE1791D4BFA92F4BB13F74E4F8B&lt;/guid&gt;&#10;            &lt;repollguid&gt;E6CA8D7053864386984F2C1093D82169&lt;/repollguid&gt;&#10;            &lt;sourceid&gt;17272C565DAC47FB9BD2905769C4BB17&lt;/sourceid&gt;&#10;            &lt;questiontext&gt;What makes weath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8C9F84101FE4CFDB2202AF7928F2A4B&lt;/guid&gt;&#10;                    &lt;answertext&gt;Air pressure&lt;/answertext&gt;&#10;                    &lt;valuetype&gt;-1&lt;/valuetype&gt;&#10;                &lt;/answer&gt;&#10;                &lt;answer&gt;&#10;                    &lt;guid&gt;F449CC88848F4911B31D0F5438E8B4E2&lt;/guid&gt;&#10;                    &lt;answertext&gt;Wind&lt;/answertext&gt;&#10;                    &lt;valuetype&gt;-1&lt;/valuetype&gt;&#10;                &lt;/answer&gt;&#10;                &lt;answer&gt;&#10;                    &lt;guid&gt;D9323DEE910F45539610BDAA1D0164E1&lt;/guid&gt;&#10;                    &lt;answertext&gt;Humidity&lt;/answertext&gt;&#10;                    &lt;valuetype&gt;-1&lt;/valuetype&gt;&#10;                &lt;/answer&gt;&#10;                &lt;answer&gt;&#10;                    &lt;guid&gt;3C3B2DBB329C41F180BC13C7423428B3&lt;/guid&gt;&#10;                    &lt;answertext&gt;Air temperature&lt;/answertext&gt;&#10;                    &lt;valuetype&gt;-1&lt;/valuetype&gt;&#10;                &lt;/answer&gt;&#10;                &lt;answer&gt;&#10;                    &lt;guid&gt;9ADAC587232A4F41951ECE7AD0728263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3D1164D034BB4AD69BB45E9410805A2B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139FBAF3C2E4CF4B01DDA9DE64A0E6B&lt;/guid&gt;&#10;            &lt;repollguid&gt;564D6D80796443918F4CE6E17E08B1A3&lt;/repollguid&gt;&#10;            &lt;sourceid&gt;FF9BB0F45B3542EE92E78782C73E30A0&lt;/sourceid&gt;&#10;            &lt;questiontext&gt;Weather is the daily event that happens in the atmosphere anywhere in the worl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0B884811F804D6395A8BEDBD416616E&lt;/guid&gt;&#10;                    &lt;answertext&gt;True&lt;/answertext&gt;&#10;                    &lt;valuetype&gt;1&lt;/valuetype&gt;&#10;                &lt;/answer&gt;&#10;                &lt;answer&gt;&#10;                    &lt;guid&gt;3599BDD5ED6443D0AC9347E2368B973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319F19644E3645468A6405C6AD0C6C5F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E97505AD2844641A778A5BB082D8F53&lt;/guid&gt;&#10;            &lt;repollguid&gt;EE74EF6CA2D94A64874A5B2E9ECC554D&lt;/repollguid&gt;&#10;            &lt;sourceid&gt;28A1A1AE65364A3EB7EF28DFE88348FD&lt;/sourceid&gt;&#10;            &lt;questiontext&gt;A meteorologist studies weather and records the weather dail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1759CEF60A1541C5A8E2E601C95F140E&lt;/guid&gt;&#10;                    &lt;answertext&gt;True&lt;/answertext&gt;&#10;                    &lt;valuetype&gt;1&lt;/valuetype&gt;&#10;                &lt;/answer&gt;&#10;                &lt;answer&gt;&#10;                    &lt;guid&gt;4201D54192BB4EFCB82ADC82B814EDA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45999000940430B96EA8C401A2B63A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99808612EFD4CF4979D5AE87DC73FF6&lt;/guid&gt;&#10;            &lt;repollguid&gt;DCE1FC3443A24C6185398D8FA4EFF183&lt;/repollguid&gt;&#10;            &lt;sourceid&gt;C7635CAB733240C990C75A153FEBE44B&lt;/sourceid&gt;&#10;            &lt;questiontext&gt;When water boils it is in ___ state of matt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7F969B4E12741158C8C6B9E9D8BF4AD&lt;/guid&gt;&#10;                    &lt;answertext&gt;Gas&lt;/answertext&gt;&#10;                    &lt;valuetype&gt;1&lt;/valuetype&gt;&#10;                &lt;/answer&gt;&#10;                &lt;answer&gt;&#10;                    &lt;guid&gt;ED5DFD0A35D24F2FA251D4451D5744EF&lt;/guid&gt;&#10;                    &lt;answertext&gt;Solid&lt;/answertext&gt;&#10;                    &lt;valuetype&gt;-1&lt;/valuetype&gt;&#10;                &lt;/answer&gt;&#10;                &lt;answer&gt;&#10;                    &lt;guid&gt;D1D67BDB1A174A9AA308486CC9771EEB&lt;/guid&gt;&#10;                    &lt;answertext&gt;liquid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B45999000940430B96EA8C401A2B63A4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DD79FC2293C45C59D74B5997D0CC94A&lt;/guid&gt;&#10;            &lt;repollguid&gt;DCE1FC3443A24C6185398D8FA4EFF183&lt;/repollguid&gt;&#10;            &lt;sourceid&gt;C7635CAB733240C990C75A153FEBE44B&lt;/sourceid&gt;&#10;            &lt;questiontext&gt;When water freezes it is in ___ state of matt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7F969B4E12741158C8C6B9E9D8BF4AD&lt;/guid&gt;&#10;                    &lt;answertext&gt;Gas&lt;/answertext&gt;&#10;                    &lt;valuetype&gt;-1&lt;/valuetype&gt;&#10;                &lt;/answer&gt;&#10;                &lt;answer&gt;&#10;                    &lt;guid&gt;ED5DFD0A35D24F2FA251D4451D5744EF&lt;/guid&gt;&#10;                    &lt;answertext&gt;Solid&lt;/answertext&gt;&#10;                    &lt;valuetype&gt;1&lt;/valuetype&gt;&#10;                &lt;/answer&gt;&#10;                &lt;answer&gt;&#10;                    &lt;guid&gt;D1D67BDB1A174A9AA308486CC9771EEB&lt;/guid&gt;&#10;                    &lt;answertext&gt;liquid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8E594EABA4E9485696DA17D6D95992A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1C22DDE26E04F2D92B0BA0A074EA671&lt;/guid&gt;&#10;            &lt;repollguid&gt;A94682B3999F4D33BCE84A0F07A21542&lt;/repollguid&gt;&#10;            &lt;sourceid&gt;B5686CB9B2C448EA848AE4E2E57ED073&lt;/sourceid&gt;&#10;            &lt;questiontext&gt;The boiling point of water is 100 degrees C or 212 degrees F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9A7BED0AB2DB45938A8EA9ACCBE0A5C7&lt;/guid&gt;&#10;                    &lt;answertext&gt;True&lt;/answertext&gt;&#10;                    &lt;valuetype&gt;1&lt;/valuetype&gt;&#10;                &lt;/answer&gt;&#10;                &lt;answer&gt;&#10;                    &lt;guid&gt;D753C18231C14D15854BC7341EDB2194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8E594EABA4E9485696DA17D6D95992AA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DC4892A3FE4456296171F78F9B9F535&lt;/guid&gt;&#10;            &lt;repollguid&gt;A94682B3999F4D33BCE84A0F07A21542&lt;/repollguid&gt;&#10;            &lt;sourceid&gt;B5686CB9B2C448EA848AE4E2E57ED073&lt;/sourceid&gt;&#10;            &lt;questiontext&gt;The freezing point of water is 45 degrees F or 0 degrees C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9A7BED0AB2DB45938A8EA9ACCBE0A5C7&lt;/guid&gt;&#10;                    &lt;answertext&gt;True&lt;/answertext&gt;&#10;                    &lt;valuetype&gt;-1&lt;/valuetype&gt;&#10;                &lt;/answer&gt;&#10;                &lt;answer&gt;&#10;                    &lt;guid&gt;D753C18231C14D15854BC7341EDB2194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4F6124A865E14819947FA597BB7EBD77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801CA3EF48440D907C6501B501CAEB&lt;/guid&gt;&#10;            &lt;repollguid&gt;5CD19D2BF1BB46EA990CF531BB161EA9&lt;/repollguid&gt;&#10;            &lt;sourceid&gt;6771A0E22B1E4937BF3CCC4C248EDC6F&lt;/sourceid&gt;&#10;            &lt;questiontext&gt;What are the forms of percipatatio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FC768A40DB043A98F7CA7B55C5F980A&lt;/guid&gt;&#10;                    &lt;answertext&gt;Rain&lt;/answertext&gt;&#10;                    &lt;valuetype&gt;-1&lt;/valuetype&gt;&#10;                &lt;/answer&gt;&#10;                &lt;answer&gt;&#10;                    &lt;guid&gt;1EF2C57500264EA880EA3431035C084F&lt;/guid&gt;&#10;                    &lt;answertext&gt;Snow &amp;amp; hail&lt;/answertext&gt;&#10;                    &lt;valuetype&gt;-1&lt;/valuetype&gt;&#10;                &lt;/answer&gt;&#10;                &lt;answer&gt;&#10;                    &lt;guid&gt;0184291EF58E4B999DABE5399A7D84AD&lt;/guid&gt;&#10;                    &lt;answertext&gt;Sleet&lt;/answertext&gt;&#10;                    &lt;valuetype&gt;-1&lt;/valuetype&gt;&#10;                &lt;/answer&gt;&#10;                &lt;answer&gt;&#10;                    &lt;guid&gt;3E61751CEA2E4AA080DBBE1B3C7C594A&lt;/guid&gt;&#10;                    &lt;answertext&gt;Freezing rain&lt;/answertext&gt;&#10;                    &lt;valuetype&gt;-1&lt;/valuetype&gt;&#10;                &lt;/answer&gt;&#10;                &lt;answer&gt;&#10;                    &lt;guid&gt;0296CCE7E595497B874CBD578DD54B3E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TrueFalse"/>
  <p:tag name="TPQUESTIONXML" val="﻿&lt;?xml version=&quot;1.0&quot; encoding=&quot;utf-8&quot;?&gt;&#10;&lt;questionlist&gt;&#10;    &lt;properties&gt;&#10;        &lt;guid&gt;B6DB7BC800A0437E9AD5BEDCB004D9EE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7B09505B49D468188E395B26FED2BD1&lt;/guid&gt;&#10;            &lt;repollguid&gt;84F1507FF02E4939AD018F633C14EB92&lt;/repollguid&gt;&#10;            &lt;sourceid&gt;47661E45E9734F128836624BE1618B16&lt;/sourceid&gt;&#10;            &lt;questiontext&gt;True of False?Ice if the most common form of precipit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F0A422FF8EF4BFB8773662C28C52059&lt;/guid&gt;&#10;                    &lt;answertext&gt;True&lt;/answertext&gt;&#10;                    &lt;valuetype&gt;-1&lt;/valuetype&gt;&#10;                &lt;/answer&gt;&#10;                &lt;answer&gt;&#10;                    &lt;guid&gt;D624659EBF534E7D9BAB75EBD48EA247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BC2D655974C4BBBA6A304753DF7551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FC6AC361624131A631732D936DDBF9&lt;/guid&gt;&#10;            &lt;repollguid&gt;9E40125064EC48169FE4B8B41B5991D5&lt;/repollguid&gt;&#10;            &lt;sourceid&gt;873446382E1D4426AED9AE5ACAFFC101&lt;/sourceid&gt;&#10;            &lt;questiontext&gt;Which clouds are (puffy &amp;amp; wispy) associated with fair weath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F89D79F8E1841D3A391604E14892A60&lt;/guid&gt;&#10;                    &lt;answertext&gt;Nimbus&lt;/answertext&gt;&#10;                    &lt;valuetype&gt;-1&lt;/valuetype&gt;&#10;                &lt;/answer&gt;&#10;                &lt;answer&gt;&#10;                    &lt;guid&gt;C269DB87BC254C4EB7301C620B2C0DC6&lt;/guid&gt;&#10;                    &lt;answertext&gt;Cirrus &amp;amp; Cumulus&lt;/answertext&gt;&#10;                    &lt;valuetype&gt;1&lt;/valuetype&gt;&#10;                &lt;/answer&gt;&#10;                &lt;answer&gt;&#10;                    &lt;guid&gt;7B40028B0C674F51827F7F1A59F40717&lt;/guid&gt;&#10;                    &lt;answertext&gt;Stratu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BC2D655974C4BBBA6A304753DF7551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3928D9585E241E0A36F567FB01C4CF6&lt;/guid&gt;&#10;            &lt;repollguid&gt;9E40125064EC48169FE4B8B41B5991D5&lt;/repollguid&gt;&#10;            &lt;sourceid&gt;873446382E1D4426AED9AE5ACAFFC101&lt;/sourceid&gt;&#10;            &lt;questiontext&gt;Which low lying cloud is formed by fog and produces drizzl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F89D79F8E1841D3A391604E14892A60&lt;/guid&gt;&#10;                    &lt;answertext&gt;Nimbus&lt;/answertext&gt;&#10;                    &lt;valuetype&gt;1&lt;/valuetype&gt;&#10;                &lt;/answer&gt;&#10;                &lt;answer&gt;&#10;                    &lt;guid&gt;C269DB87BC254C4EB7301C620B2C0DC6&lt;/guid&gt;&#10;                    &lt;answertext&gt;Cirrus &amp;amp; Cumulus&lt;/answertext&gt;&#10;                    &lt;valuetype&gt;-1&lt;/valuetype&gt;&#10;                &lt;/answer&gt;&#10;                &lt;answer&gt;&#10;                    &lt;guid&gt;7B40028B0C674F51827F7F1A59F40717&lt;/guid&gt;&#10;                    &lt;answertext&gt;Stratus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TYPE" val="MultiChoiceSlide"/>
  <p:tag name="TPQUESTIONXML" val="﻿&lt;?xml version=&quot;1.0&quot; encoding=&quot;utf-8&quot;?&gt;&#10;&lt;questionlist&gt;&#10;    &lt;properties&gt;&#10;        &lt;guid&gt;6BC2D655974C4BBBA6A304753DF75513&lt;/guid&gt;&#10;        &lt;description /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2089D83B122434AAA3BFFA14AC0F007&lt;/guid&gt;&#10;            &lt;repollguid&gt;9E40125064EC48169FE4B8B41B5991D5&lt;/repollguid&gt;&#10;            &lt;sourceid&gt;873446382E1D4426AED9AE5ACAFFC101&lt;/sourceid&gt;&#10;            &lt;questiontext&gt;Which cloud for produces heavy rain, hail, or snow depending on current weather condition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F89D79F8E1841D3A391604E14892A60&lt;/guid&gt;&#10;                    &lt;answertext&gt;Nimbus&lt;/answertext&gt;&#10;                    &lt;valuetype&gt;-1&lt;/valuetype&gt;&#10;                &lt;/answer&gt;&#10;                &lt;answer&gt;&#10;                    &lt;guid&gt;C269DB87BC254C4EB7301C620B2C0DC6&lt;/guid&gt;&#10;                    &lt;answertext&gt;Cirrus &amp;amp; Cumulus&lt;/answertext&gt;&#10;                    &lt;valuetype&gt;-1&lt;/valuetype&gt;&#10;                &lt;/answer&gt;&#10;                &lt;answer&gt;&#10;                    &lt;guid&gt;7B40028B0C674F51827F7F1A59F40717&lt;/guid&gt;&#10;                    &lt;answertext&gt;Stratus&lt;/answertext&gt;&#10;                    &lt;valuetype&gt;1&lt;/valuetype&gt;&#10;                &lt;/answer&gt;&#10;            &lt;/answers&gt;&#10;        &lt;/multichoice&gt;&#10;    &lt;/questions&gt;&#10;&lt;/questionlist&gt;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315</TotalTime>
  <Words>590</Words>
  <Application>Microsoft Office PowerPoint</Application>
  <PresentationFormat>On-screen Show (4:3)</PresentationFormat>
  <Paragraphs>163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Spring</vt:lpstr>
      <vt:lpstr>Chart</vt:lpstr>
      <vt:lpstr>Weather Review</vt:lpstr>
      <vt:lpstr>What Instrument is this?  What does it measure?</vt:lpstr>
      <vt:lpstr>What instrument is this?  What does it measure?</vt:lpstr>
      <vt:lpstr>What is this instrument?  What does it measure?</vt:lpstr>
      <vt:lpstr>What do these instruments  measure? </vt:lpstr>
      <vt:lpstr>The Earth rotates on its ___________ which takes 24 hours.</vt:lpstr>
      <vt:lpstr>Any form of water that falls from the sky is called______________</vt:lpstr>
      <vt:lpstr>True or False? When heat from the sun builds up near Earth’s surface and is trapped by the atmosphere is called the Greenhour effect.</vt:lpstr>
      <vt:lpstr>When heat from the sun builds up near Earth’s surface and is trapped by the atmosphere is called the Greenhour effect.</vt:lpstr>
      <vt:lpstr>True or False?  A cold front often produces Thunderstorms.</vt:lpstr>
      <vt:lpstr>The imaginary line that circles the Earth, halfway between the North Pole and the South Pole is the _______.</vt:lpstr>
      <vt:lpstr>What layer of the atmosphere does weather occur?    </vt:lpstr>
      <vt:lpstr>True of False?  The gas associated with the water cycle is called water vapor.</vt:lpstr>
      <vt:lpstr>Water vapor is gas is used by plants to make food.</vt:lpstr>
      <vt:lpstr>What gas is used by bacteria in soil?</vt:lpstr>
      <vt:lpstr>What gas is used by living things to release energy from food?</vt:lpstr>
      <vt:lpstr>Water forms when warm, moist air rises and cools.</vt:lpstr>
      <vt:lpstr>What makes weather?</vt:lpstr>
      <vt:lpstr>Weather is the daily event that happens in the atmosphere anywhere in the world.</vt:lpstr>
      <vt:lpstr>A meteorologist studies weather and records the weather daily.</vt:lpstr>
      <vt:lpstr>When water boils it is in ___ state of matter?</vt:lpstr>
      <vt:lpstr>When water freezes it is in ___ state of matter?</vt:lpstr>
      <vt:lpstr>The boiling point of water is 100 degrees C or 212 degrees F.</vt:lpstr>
      <vt:lpstr>The freezing point of water is 45 degrees F or 0 degrees C.</vt:lpstr>
      <vt:lpstr>What are the forms of percipatation?</vt:lpstr>
      <vt:lpstr>True of False? Ice if the most common form of precipitation.</vt:lpstr>
      <vt:lpstr>Which clouds are (puffy &amp; wispy) associated with fair weather?</vt:lpstr>
      <vt:lpstr>Which low lying cloud is formed by fog and produces drizzle?</vt:lpstr>
      <vt:lpstr>Which cloud for produces heavy rain, hail, or snow depending on current weather conditions?</vt:lpstr>
      <vt:lpstr>True or False? The equator is hot all year long.</vt:lpstr>
      <vt:lpstr>True or False?  Clouds form because of condensation.</vt:lpstr>
      <vt:lpstr>If hail is falling from the sky a thunderstorm is occurring.</vt:lpstr>
      <vt:lpstr>Large areas of air with nearly the same temperature and moisture is called __________________</vt:lpstr>
      <vt:lpstr>True of False? The amount of water vapor the air can hold at a given temperature is called temperature.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Review</dc:title>
  <dc:creator>Tavernier, Susan</dc:creator>
  <cp:lastModifiedBy>Lambes, Jill</cp:lastModifiedBy>
  <cp:revision>19</cp:revision>
  <dcterms:created xsi:type="dcterms:W3CDTF">2013-10-01T14:27:16Z</dcterms:created>
  <dcterms:modified xsi:type="dcterms:W3CDTF">2014-08-27T11:20:31Z</dcterms:modified>
</cp:coreProperties>
</file>