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0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4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2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7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5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3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9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6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5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3138F-0D83-4321-A732-6CF9F0BAE429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1B35F-17EA-4874-B5E4-07CA7744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8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 and Color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Visible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Visible light is electromagnetic radiation, which is visible to the human eye.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538" y="2817028"/>
            <a:ext cx="3355862" cy="334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5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Spectrum is the electromagnetic light that the human eye sees.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02070"/>
            <a:ext cx="6106070" cy="303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1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 G BIV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Red, Orange, Yellow, Green, Blue, Indigo, Violet</a:t>
            </a:r>
            <a:endParaRPr lang="en-US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4430664" cy="354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7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Reflect/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light reflects it bounces surfaces of most objects</a:t>
            </a:r>
          </a:p>
          <a:p>
            <a:r>
              <a:rPr lang="en-US" dirty="0" smtClean="0"/>
              <a:t>Example- mirror</a:t>
            </a:r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38600"/>
            <a:ext cx="2543175" cy="156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519055"/>
            <a:ext cx="24479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8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waves refract when they move from one transparent object to another, such as air to glass or to water.</a:t>
            </a:r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19600"/>
            <a:ext cx="28194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5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Transmitted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 passing through an object.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4540537" cy="335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26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piece of glass or other transparent material shaped like a triangle that separates white light into the colors of a rainbow.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98826"/>
            <a:ext cx="3810000" cy="2766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320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Translucent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Translucent material allows some light to pass through it but scatters the light in many directions.</a:t>
            </a:r>
          </a:p>
          <a:p>
            <a:r>
              <a:rPr lang="en-US" dirty="0" smtClean="0"/>
              <a:t>Example- Frosted glass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995" y="4038600"/>
            <a:ext cx="2800350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58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transparent object allows light to pass through it. </a:t>
            </a:r>
          </a:p>
          <a:p>
            <a:r>
              <a:rPr lang="en-US" dirty="0" smtClean="0"/>
              <a:t>Example: window</a:t>
            </a:r>
            <a:endParaRPr lang="en-US" dirty="0"/>
          </a:p>
        </p:txBody>
      </p:sp>
      <p:pic>
        <p:nvPicPr>
          <p:cNvPr id="3075" name="Picture 3" descr="C:\Users\e199800731\AppData\Local\Microsoft\Windows\Temporary Internet Files\Content.IE5\VF7G7T3P\MC9002857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0"/>
            <a:ext cx="2971800" cy="322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7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Opaque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An opaque object blocks light from passing through it.</a:t>
            </a:r>
          </a:p>
          <a:p>
            <a:r>
              <a:rPr lang="en-US" dirty="0" smtClean="0"/>
              <a:t>Example- cardboard box</a:t>
            </a:r>
          </a:p>
          <a:p>
            <a:endParaRPr lang="en-US" dirty="0"/>
          </a:p>
        </p:txBody>
      </p:sp>
      <p:pic>
        <p:nvPicPr>
          <p:cNvPr id="4098" name="Picture 2" descr="C:\Users\e199800731\AppData\Local\Microsoft\Windows\Temporary Internet Files\Content.IE5\5MXZDTV0\MC91021700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101" y="3276600"/>
            <a:ext cx="331851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7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to move or be apart. A prism separates the light into colors from the white light.</a:t>
            </a:r>
          </a:p>
          <a:p>
            <a:endParaRPr lang="en-US" dirty="0"/>
          </a:p>
        </p:txBody>
      </p:sp>
      <p:pic>
        <p:nvPicPr>
          <p:cNvPr id="5122" name="Picture 2" descr="C:\Users\e199800731\AppData\Local\Microsoft\Windows\Temporary Internet Files\Content.IE5\VF7G7T3P\MC9003918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837" y="3108424"/>
            <a:ext cx="3486763" cy="23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3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send light in many directions. Translucent objects scatter light.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0"/>
            <a:ext cx="4369887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97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take in. Colored objects absorb some colors of light but reflect some.</a:t>
            </a:r>
          </a:p>
          <a:p>
            <a:r>
              <a:rPr lang="en-US" dirty="0" smtClean="0"/>
              <a:t>Example- a banana looks yellow because it reflects yellow but absorbs the other colors.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7" y="3886199"/>
            <a:ext cx="2347913" cy="242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4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is a form of energy that you can see. Energy is the ability to cause change.</a:t>
            </a:r>
          </a:p>
          <a:p>
            <a:r>
              <a:rPr lang="en-US" dirty="0" smtClean="0"/>
              <a:t>Example- The sun</a:t>
            </a:r>
            <a:endParaRPr lang="en-US" dirty="0"/>
          </a:p>
        </p:txBody>
      </p:sp>
      <p:pic>
        <p:nvPicPr>
          <p:cNvPr id="8194" name="Picture 2" descr="C:\Users\e199800731\AppData\Local\Microsoft\Windows\Temporary Internet Files\Content.IE5\8V3OWS3J\MC9004404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052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8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253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Light and Color Vocabulary</vt:lpstr>
      <vt:lpstr>Prism</vt:lpstr>
      <vt:lpstr>Translucent</vt:lpstr>
      <vt:lpstr>Transparent</vt:lpstr>
      <vt:lpstr>Opaque</vt:lpstr>
      <vt:lpstr>Separated </vt:lpstr>
      <vt:lpstr>scattered</vt:lpstr>
      <vt:lpstr>Absorbed</vt:lpstr>
      <vt:lpstr>Light</vt:lpstr>
      <vt:lpstr>Visible Light</vt:lpstr>
      <vt:lpstr>Spectrum</vt:lpstr>
      <vt:lpstr>ROY G BIV</vt:lpstr>
      <vt:lpstr>Reflect/ Reflection</vt:lpstr>
      <vt:lpstr>Refraction</vt:lpstr>
      <vt:lpstr>Transmitted light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and Color Vocabulary</dc:title>
  <dc:creator>Tavernier, Susan</dc:creator>
  <cp:lastModifiedBy>Lambes, Jill</cp:lastModifiedBy>
  <cp:revision>6</cp:revision>
  <dcterms:created xsi:type="dcterms:W3CDTF">2013-12-11T18:14:43Z</dcterms:created>
  <dcterms:modified xsi:type="dcterms:W3CDTF">2014-12-11T18:55:10Z</dcterms:modified>
</cp:coreProperties>
</file>