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7" r:id="rId3"/>
    <p:sldId id="270" r:id="rId4"/>
    <p:sldId id="271" r:id="rId5"/>
    <p:sldId id="273" r:id="rId6"/>
    <p:sldId id="274" r:id="rId7"/>
    <p:sldId id="266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8" r:id="rId19"/>
    <p:sldId id="269" r:id="rId20"/>
    <p:sldId id="272" r:id="rId21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3034B-C99A-42ED-B731-F09FA16FC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60260-C7D5-46D9-8E53-CD8E046D7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4CF2C-4681-45D8-B320-588C4B9F9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0637-AE89-4A5F-AB9B-D19FDC4CB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2AB08-356C-4F7C-8915-F547484A2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888D5-CCAB-4F01-A98D-E3FAA0050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1D4C5-7E07-4623-90F3-6A617BCA4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B6FB7-3400-4F92-8A89-4AC8C2A8B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AB7CC-B739-41B9-AE0F-55B80BB01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EDC0A-E5E9-41BA-B29A-3D67C3CD0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B3027-9626-4E3F-A3E6-9846A239E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BFBF26-3038-4EBC-B760-137FCBA94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-228600" y="228600"/>
            <a:ext cx="7315200" cy="803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latin typeface="Comic Sans MS" pitchFamily="66" charset="0"/>
              </a:rPr>
              <a:t>We can find the  ... </a:t>
            </a:r>
          </a:p>
          <a:p>
            <a:pPr algn="ctr">
              <a:spcBef>
                <a:spcPct val="50000"/>
              </a:spcBef>
            </a:pPr>
            <a:r>
              <a:rPr lang="en-US" sz="6000">
                <a:latin typeface="Comic Sans MS" pitchFamily="66" charset="0"/>
              </a:rPr>
              <a:t>Area = ____________</a:t>
            </a:r>
          </a:p>
          <a:p>
            <a:pPr algn="ctr">
              <a:spcBef>
                <a:spcPct val="50000"/>
              </a:spcBef>
            </a:pPr>
            <a:endParaRPr lang="en-US" sz="600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6000">
                <a:latin typeface="Comic Sans MS" pitchFamily="66" charset="0"/>
              </a:rPr>
              <a:t>Perimeter = ___________</a:t>
            </a:r>
          </a:p>
          <a:p>
            <a:pPr>
              <a:spcBef>
                <a:spcPct val="50000"/>
              </a:spcBef>
            </a:pPr>
            <a:endParaRPr lang="en-US"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304800" y="609600"/>
            <a:ext cx="5715000" cy="3276600"/>
          </a:xfrm>
          <a:prstGeom prst="leftArrow">
            <a:avLst>
              <a:gd name="adj1" fmla="val 50000"/>
              <a:gd name="adj2" fmla="val 4360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AutoShape 5"/>
          <p:cNvSpPr>
            <a:spLocks noChangeArrowheads="1"/>
          </p:cNvSpPr>
          <p:nvPr/>
        </p:nvSpPr>
        <p:spPr bwMode="auto">
          <a:xfrm>
            <a:off x="838200" y="5029200"/>
            <a:ext cx="5029200" cy="3657600"/>
          </a:xfrm>
          <a:prstGeom prst="parallelogram">
            <a:avLst>
              <a:gd name="adj" fmla="val 3437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Line 6"/>
          <p:cNvSpPr>
            <a:spLocks noChangeShapeType="1"/>
          </p:cNvSpPr>
          <p:nvPr/>
        </p:nvSpPr>
        <p:spPr bwMode="auto">
          <a:xfrm flipH="1">
            <a:off x="1981200" y="5029200"/>
            <a:ext cx="7620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2286000" y="87630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 inches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2286000" y="6400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 inches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3352800" y="3352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43 cm.</a:t>
            </a:r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5791200" y="2057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6019800" y="2057400"/>
            <a:ext cx="1066800" cy="366713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17 cm.</a:t>
            </a:r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>
            <a:off x="1752600" y="1524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>
            <a:off x="381000" y="2209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Text Box 14"/>
          <p:cNvSpPr txBox="1">
            <a:spLocks noChangeArrowheads="1"/>
          </p:cNvSpPr>
          <p:nvPr/>
        </p:nvSpPr>
        <p:spPr bwMode="auto">
          <a:xfrm>
            <a:off x="762000" y="18288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 cm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ChangeArrowheads="1"/>
          </p:cNvSpPr>
          <p:nvPr/>
        </p:nvSpPr>
        <p:spPr bwMode="auto">
          <a:xfrm>
            <a:off x="762000" y="381000"/>
            <a:ext cx="5181600" cy="41148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762000" y="5029200"/>
            <a:ext cx="5257800" cy="3581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3352800" y="5029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2057400" y="3657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 flipV="1">
            <a:off x="3352800" y="3657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685800" y="3124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838200" y="3200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 cm</a:t>
            </a:r>
          </a:p>
        </p:txBody>
      </p:sp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2819400" y="32766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 cm</a:t>
            </a:r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4876800" y="2057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 cm</a:t>
            </a:r>
          </a:p>
        </p:txBody>
      </p:sp>
      <p:sp>
        <p:nvSpPr>
          <p:cNvPr id="12299" name="Text Box 13"/>
          <p:cNvSpPr txBox="1">
            <a:spLocks noChangeArrowheads="1"/>
          </p:cNvSpPr>
          <p:nvPr/>
        </p:nvSpPr>
        <p:spPr bwMode="auto">
          <a:xfrm>
            <a:off x="3505200" y="3810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 cm</a:t>
            </a:r>
          </a:p>
        </p:txBody>
      </p:sp>
      <p:sp>
        <p:nvSpPr>
          <p:cNvPr id="12300" name="Text Box 14"/>
          <p:cNvSpPr txBox="1">
            <a:spLocks noChangeArrowheads="1"/>
          </p:cNvSpPr>
          <p:nvPr/>
        </p:nvSpPr>
        <p:spPr bwMode="auto">
          <a:xfrm>
            <a:off x="3048000" y="8624888"/>
            <a:ext cx="2362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14 ft.</a:t>
            </a:r>
          </a:p>
        </p:txBody>
      </p:sp>
      <p:sp>
        <p:nvSpPr>
          <p:cNvPr id="12301" name="Text Box 15"/>
          <p:cNvSpPr txBox="1">
            <a:spLocks noChangeArrowheads="1"/>
          </p:cNvSpPr>
          <p:nvPr/>
        </p:nvSpPr>
        <p:spPr bwMode="auto">
          <a:xfrm>
            <a:off x="2514600" y="6934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 ft</a:t>
            </a:r>
          </a:p>
        </p:txBody>
      </p:sp>
      <p:sp>
        <p:nvSpPr>
          <p:cNvPr id="12302" name="Text Box 17"/>
          <p:cNvSpPr txBox="1">
            <a:spLocks noChangeArrowheads="1"/>
          </p:cNvSpPr>
          <p:nvPr/>
        </p:nvSpPr>
        <p:spPr bwMode="auto">
          <a:xfrm>
            <a:off x="1295400" y="5867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13.9 ft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4"/>
          <p:cNvSpPr>
            <a:spLocks noChangeArrowheads="1"/>
          </p:cNvSpPr>
          <p:nvPr/>
        </p:nvSpPr>
        <p:spPr bwMode="auto">
          <a:xfrm>
            <a:off x="1143000" y="381000"/>
            <a:ext cx="4191000" cy="403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Line 6"/>
          <p:cNvSpPr>
            <a:spLocks noChangeShapeType="1"/>
          </p:cNvSpPr>
          <p:nvPr/>
        </p:nvSpPr>
        <p:spPr bwMode="auto">
          <a:xfrm flipH="1">
            <a:off x="3276600" y="2438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3352800" y="2743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R= 5.1 cm</a:t>
            </a:r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1219200" y="5105400"/>
            <a:ext cx="41910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5562600" y="6248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16 cm.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4"/>
          <p:cNvSpPr>
            <a:spLocks noChangeArrowheads="1"/>
          </p:cNvSpPr>
          <p:nvPr/>
        </p:nvSpPr>
        <p:spPr bwMode="auto">
          <a:xfrm>
            <a:off x="685800" y="685800"/>
            <a:ext cx="5486400" cy="2971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AutoShape 5"/>
          <p:cNvSpPr>
            <a:spLocks noChangeArrowheads="1"/>
          </p:cNvSpPr>
          <p:nvPr/>
        </p:nvSpPr>
        <p:spPr bwMode="auto">
          <a:xfrm>
            <a:off x="762000" y="4876800"/>
            <a:ext cx="4953000" cy="3962400"/>
          </a:xfrm>
          <a:prstGeom prst="hexagon">
            <a:avLst>
              <a:gd name="adj" fmla="val 31250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6"/>
          <p:cNvSpPr>
            <a:spLocks noChangeShapeType="1"/>
          </p:cNvSpPr>
          <p:nvPr/>
        </p:nvSpPr>
        <p:spPr bwMode="auto">
          <a:xfrm flipV="1">
            <a:off x="2057400" y="685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2133600" y="1676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 in.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2895600" y="3810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 in.</a:t>
            </a: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2362200" y="2286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 inches</a:t>
            </a:r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228600" y="5181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25 cm.</a:t>
            </a:r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2057400" y="48768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>
            <a:off x="762000" y="685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2286000" y="6400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30 cm.</a:t>
            </a:r>
          </a:p>
        </p:txBody>
      </p:sp>
      <p:sp>
        <p:nvSpPr>
          <p:cNvPr id="14348" name="Text Box 14"/>
          <p:cNvSpPr txBox="1">
            <a:spLocks noChangeArrowheads="1"/>
          </p:cNvSpPr>
          <p:nvPr/>
        </p:nvSpPr>
        <p:spPr bwMode="auto">
          <a:xfrm>
            <a:off x="1066800" y="6934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 cm.</a:t>
            </a:r>
          </a:p>
        </p:txBody>
      </p:sp>
      <p:sp>
        <p:nvSpPr>
          <p:cNvPr id="14349" name="Text Box 15"/>
          <p:cNvSpPr txBox="1">
            <a:spLocks noChangeArrowheads="1"/>
          </p:cNvSpPr>
          <p:nvPr/>
        </p:nvSpPr>
        <p:spPr bwMode="auto">
          <a:xfrm>
            <a:off x="304800" y="2057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3.16 in.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"/>
          <p:cNvSpPr>
            <a:spLocks noChangeArrowheads="1"/>
          </p:cNvSpPr>
          <p:nvPr/>
        </p:nvSpPr>
        <p:spPr bwMode="auto">
          <a:xfrm>
            <a:off x="914400" y="914400"/>
            <a:ext cx="4876800" cy="3200400"/>
          </a:xfrm>
          <a:prstGeom prst="flowChartManualIn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914400" y="1524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2514600" y="17526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60 cm.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0" y="2514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 cm.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5791200" y="914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 cm</a:t>
            </a:r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1600200" y="5105400"/>
            <a:ext cx="3581400" cy="3657600"/>
          </a:xfrm>
          <a:prstGeom prst="pentag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 flipH="1">
            <a:off x="2286000" y="5105400"/>
            <a:ext cx="106680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>
            <a:off x="3352800" y="5105400"/>
            <a:ext cx="1143000" cy="3733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3352800" y="51054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14"/>
          <p:cNvSpPr>
            <a:spLocks noChangeShapeType="1"/>
          </p:cNvSpPr>
          <p:nvPr/>
        </p:nvSpPr>
        <p:spPr bwMode="auto">
          <a:xfrm flipH="1">
            <a:off x="3886200" y="64770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Text Box 16"/>
          <p:cNvSpPr txBox="1">
            <a:spLocks noChangeArrowheads="1"/>
          </p:cNvSpPr>
          <p:nvPr/>
        </p:nvSpPr>
        <p:spPr bwMode="auto">
          <a:xfrm>
            <a:off x="4191000" y="6781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5373" name="Text Box 17"/>
          <p:cNvSpPr txBox="1">
            <a:spLocks noChangeArrowheads="1"/>
          </p:cNvSpPr>
          <p:nvPr/>
        </p:nvSpPr>
        <p:spPr bwMode="auto">
          <a:xfrm>
            <a:off x="4191000" y="5257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4.5</a:t>
            </a:r>
          </a:p>
        </p:txBody>
      </p:sp>
      <p:sp>
        <p:nvSpPr>
          <p:cNvPr id="15374" name="Text Box 18"/>
          <p:cNvSpPr txBox="1">
            <a:spLocks noChangeArrowheads="1"/>
          </p:cNvSpPr>
          <p:nvPr/>
        </p:nvSpPr>
        <p:spPr bwMode="auto">
          <a:xfrm>
            <a:off x="2971800" y="7162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5375" name="Text Box 20"/>
          <p:cNvSpPr txBox="1">
            <a:spLocks noChangeArrowheads="1"/>
          </p:cNvSpPr>
          <p:nvPr/>
        </p:nvSpPr>
        <p:spPr bwMode="auto">
          <a:xfrm>
            <a:off x="3657600" y="7558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7.1</a:t>
            </a:r>
          </a:p>
        </p:txBody>
      </p:sp>
      <p:sp>
        <p:nvSpPr>
          <p:cNvPr id="15376" name="Text Box 21"/>
          <p:cNvSpPr txBox="1">
            <a:spLocks noChangeArrowheads="1"/>
          </p:cNvSpPr>
          <p:nvPr/>
        </p:nvSpPr>
        <p:spPr bwMode="auto">
          <a:xfrm>
            <a:off x="2133600" y="6238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60.83 cm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981200" y="228600"/>
            <a:ext cx="2590800" cy="3962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Oval 5"/>
          <p:cNvSpPr>
            <a:spLocks noChangeArrowheads="1"/>
          </p:cNvSpPr>
          <p:nvPr/>
        </p:nvSpPr>
        <p:spPr bwMode="auto">
          <a:xfrm>
            <a:off x="2209800" y="5334000"/>
            <a:ext cx="3352800" cy="3352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2209800" y="7010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3200400" y="7239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D= 4.5 cm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685800" y="1600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19 cm.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2971800" y="4343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7.5 cm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"/>
          <p:cNvSpPr>
            <a:spLocks noChangeArrowheads="1"/>
          </p:cNvSpPr>
          <p:nvPr/>
        </p:nvSpPr>
        <p:spPr bwMode="auto">
          <a:xfrm>
            <a:off x="1295400" y="533400"/>
            <a:ext cx="4267200" cy="3733800"/>
          </a:xfrm>
          <a:prstGeom prst="plus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5"/>
          <p:cNvSpPr>
            <a:spLocks noChangeArrowheads="1"/>
          </p:cNvSpPr>
          <p:nvPr/>
        </p:nvSpPr>
        <p:spPr bwMode="auto">
          <a:xfrm>
            <a:off x="1524000" y="4724400"/>
            <a:ext cx="3962400" cy="4267200"/>
          </a:xfrm>
          <a:prstGeom prst="diamond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228600" y="198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3.7 cm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4800600" y="3505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2.1 cm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1524000" y="5105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6.6 ft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/>
          <p:cNvSpPr>
            <a:spLocks noChangeArrowheads="1"/>
          </p:cNvSpPr>
          <p:nvPr/>
        </p:nvSpPr>
        <p:spPr bwMode="auto">
          <a:xfrm>
            <a:off x="762000" y="609600"/>
            <a:ext cx="5562600" cy="3581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838200" y="5486400"/>
            <a:ext cx="5486400" cy="3276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2971800" y="4267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16 miles</a:t>
            </a:r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>
            <a:off x="3505200" y="6096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3657600" y="2286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 miles</a:t>
            </a: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4648200" y="1371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 miles</a:t>
            </a:r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2819400" y="8777288"/>
            <a:ext cx="2514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19 ft</a:t>
            </a: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0" y="6477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 ft.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304800"/>
            <a:ext cx="4343400" cy="41148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" name="Straight Connector 3"/>
          <p:cNvCxnSpPr>
            <a:stCxn id="2" idx="0"/>
            <a:endCxn id="2" idx="4"/>
          </p:cNvCxnSpPr>
          <p:nvPr/>
        </p:nvCxnSpPr>
        <p:spPr>
          <a:xfrm rot="16200000" flipH="1">
            <a:off x="1181101" y="2362200"/>
            <a:ext cx="4114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429000" y="19812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5.16 cm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762000" y="5257800"/>
            <a:ext cx="5410200" cy="327660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>
            <a:stCxn id="6" idx="0"/>
            <a:endCxn id="6" idx="3"/>
          </p:cNvCxnSpPr>
          <p:nvPr/>
        </p:nvCxnSpPr>
        <p:spPr>
          <a:xfrm rot="16200000" flipH="1">
            <a:off x="1828801" y="6896100"/>
            <a:ext cx="32766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2743200" y="86106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17.3 cm</a:t>
            </a:r>
          </a:p>
        </p:txBody>
      </p:sp>
      <p:sp>
        <p:nvSpPr>
          <p:cNvPr id="19464" name="TextBox 9"/>
          <p:cNvSpPr txBox="1">
            <a:spLocks noChangeArrowheads="1"/>
          </p:cNvSpPr>
          <p:nvPr/>
        </p:nvSpPr>
        <p:spPr bwMode="auto">
          <a:xfrm>
            <a:off x="3505200" y="70866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6.2 cm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914400" y="533400"/>
            <a:ext cx="5029200" cy="2667000"/>
          </a:xfrm>
          <a:prstGeom prst="parallelogram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Left Arrow 2"/>
          <p:cNvSpPr/>
          <p:nvPr/>
        </p:nvSpPr>
        <p:spPr>
          <a:xfrm>
            <a:off x="685800" y="4800600"/>
            <a:ext cx="5410200" cy="3276600"/>
          </a:xfrm>
          <a:prstGeom prst="lef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724694" y="6439694"/>
            <a:ext cx="3276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1"/>
          </p:cNvCxnSpPr>
          <p:nvPr/>
        </p:nvCxnSpPr>
        <p:spPr>
          <a:xfrm rot="10800000" flipH="1">
            <a:off x="685800" y="6400800"/>
            <a:ext cx="1600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3429000" y="50292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8.9 ft</a:t>
            </a:r>
          </a:p>
        </p:txBody>
      </p:sp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2438400" y="60198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1.6 ft</a:t>
            </a:r>
          </a:p>
        </p:txBody>
      </p:sp>
      <p:sp>
        <p:nvSpPr>
          <p:cNvPr id="20488" name="TextBox 10"/>
          <p:cNvSpPr txBox="1">
            <a:spLocks noChangeArrowheads="1"/>
          </p:cNvSpPr>
          <p:nvPr/>
        </p:nvSpPr>
        <p:spPr bwMode="auto">
          <a:xfrm>
            <a:off x="1219200" y="58674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.9 ft</a:t>
            </a:r>
          </a:p>
        </p:txBody>
      </p:sp>
      <p:sp>
        <p:nvSpPr>
          <p:cNvPr id="20489" name="TextBox 11"/>
          <p:cNvSpPr txBox="1">
            <a:spLocks noChangeArrowheads="1"/>
          </p:cNvSpPr>
          <p:nvPr/>
        </p:nvSpPr>
        <p:spPr bwMode="auto">
          <a:xfrm>
            <a:off x="6096000" y="6019800"/>
            <a:ext cx="76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2.7 ft</a:t>
            </a:r>
          </a:p>
        </p:txBody>
      </p:sp>
      <p:sp>
        <p:nvSpPr>
          <p:cNvPr id="20490" name="TextBox 12"/>
          <p:cNvSpPr txBox="1">
            <a:spLocks noChangeArrowheads="1"/>
          </p:cNvSpPr>
          <p:nvPr/>
        </p:nvSpPr>
        <p:spPr bwMode="auto">
          <a:xfrm>
            <a:off x="2438400" y="33528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73 ft</a:t>
            </a:r>
          </a:p>
        </p:txBody>
      </p:sp>
      <p:sp>
        <p:nvSpPr>
          <p:cNvPr id="20491" name="TextBox 13"/>
          <p:cNvSpPr txBox="1">
            <a:spLocks noChangeArrowheads="1"/>
          </p:cNvSpPr>
          <p:nvPr/>
        </p:nvSpPr>
        <p:spPr bwMode="auto">
          <a:xfrm>
            <a:off x="381000" y="9906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58 ft</a:t>
            </a:r>
          </a:p>
        </p:txBody>
      </p:sp>
      <p:sp>
        <p:nvSpPr>
          <p:cNvPr id="20492" name="TextBox 14"/>
          <p:cNvSpPr txBox="1">
            <a:spLocks noChangeArrowheads="1"/>
          </p:cNvSpPr>
          <p:nvPr/>
        </p:nvSpPr>
        <p:spPr bwMode="auto">
          <a:xfrm>
            <a:off x="381000" y="49530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8.9 ft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609600"/>
            <a:ext cx="2590800" cy="3200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5181600" y="13716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7.8 m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048000" y="3957638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4.2 m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0" y="5334000"/>
            <a:ext cx="1219200" cy="3581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8" name="TextBox 4"/>
          <p:cNvSpPr txBox="1">
            <a:spLocks noChangeArrowheads="1"/>
          </p:cNvSpPr>
          <p:nvPr/>
        </p:nvSpPr>
        <p:spPr bwMode="auto">
          <a:xfrm>
            <a:off x="2971800" y="83058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3 in</a:t>
            </a:r>
          </a:p>
        </p:txBody>
      </p:sp>
      <p:sp>
        <p:nvSpPr>
          <p:cNvPr id="3079" name="TextBox 5"/>
          <p:cNvSpPr txBox="1">
            <a:spLocks noChangeArrowheads="1"/>
          </p:cNvSpPr>
          <p:nvPr/>
        </p:nvSpPr>
        <p:spPr bwMode="auto">
          <a:xfrm>
            <a:off x="4038600" y="67818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9 in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ross 1"/>
          <p:cNvSpPr/>
          <p:nvPr/>
        </p:nvSpPr>
        <p:spPr>
          <a:xfrm>
            <a:off x="762000" y="304800"/>
            <a:ext cx="5105400" cy="4267200"/>
          </a:xfrm>
          <a:prstGeom prst="plu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0" y="19050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5 in</a:t>
            </a: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838200" y="35052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2 in</a:t>
            </a:r>
          </a:p>
        </p:txBody>
      </p:sp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2590800" y="45720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5 in</a:t>
            </a:r>
          </a:p>
        </p:txBody>
      </p:sp>
      <p:sp>
        <p:nvSpPr>
          <p:cNvPr id="21510" name="TextBox 8"/>
          <p:cNvSpPr txBox="1">
            <a:spLocks noChangeArrowheads="1"/>
          </p:cNvSpPr>
          <p:nvPr/>
        </p:nvSpPr>
        <p:spPr bwMode="auto">
          <a:xfrm>
            <a:off x="4876800" y="38100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2 in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5486400"/>
            <a:ext cx="4648200" cy="2209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2" name="TextBox 5"/>
          <p:cNvSpPr txBox="1">
            <a:spLocks noChangeArrowheads="1"/>
          </p:cNvSpPr>
          <p:nvPr/>
        </p:nvSpPr>
        <p:spPr bwMode="auto">
          <a:xfrm>
            <a:off x="5486400" y="6324600"/>
            <a:ext cx="106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3/8 km</a:t>
            </a:r>
          </a:p>
        </p:txBody>
      </p:sp>
      <p:sp>
        <p:nvSpPr>
          <p:cNvPr id="21513" name="TextBox 6"/>
          <p:cNvSpPr txBox="1">
            <a:spLocks noChangeArrowheads="1"/>
          </p:cNvSpPr>
          <p:nvPr/>
        </p:nvSpPr>
        <p:spPr bwMode="auto">
          <a:xfrm>
            <a:off x="2514600" y="7848600"/>
            <a:ext cx="106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7/9 km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5181600" cy="3429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00200" y="4876800"/>
            <a:ext cx="3733800" cy="3581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895600" y="1524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9 m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2895600" y="8497888"/>
            <a:ext cx="1676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10 m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5943600" y="20574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7 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>
          <a:xfrm>
            <a:off x="914400" y="533400"/>
            <a:ext cx="4648200" cy="449580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6019800"/>
            <a:ext cx="5181600" cy="1981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4343400" y="6858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12 cm</a:t>
            </a: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5715000" y="65532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3 cm</a:t>
            </a: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2286000" y="52578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8 cm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5029200" cy="3200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rot="20000088">
            <a:off x="679450" y="5249863"/>
            <a:ext cx="5334000" cy="2590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1371600" y="48768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10 cm</a:t>
            </a: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2133600" y="28194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11 cm</a:t>
            </a:r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5638800" y="45720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2 cm</a:t>
            </a:r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5562600" y="1335088"/>
            <a:ext cx="152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6 cm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28600"/>
            <a:ext cx="3505200" cy="3429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28600" y="13716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7 cm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4419600"/>
            <a:ext cx="4343400" cy="4267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-76200" y="60960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20 cm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381000"/>
            <a:ext cx="6858000" cy="808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>
                <a:latin typeface="Comic Sans MS" pitchFamily="66" charset="0"/>
              </a:rPr>
              <a:t>We can find the  . . . </a:t>
            </a:r>
          </a:p>
          <a:p>
            <a:pPr algn="ctr">
              <a:spcBef>
                <a:spcPct val="50000"/>
              </a:spcBef>
            </a:pPr>
            <a:r>
              <a:rPr lang="en-US" sz="5400">
                <a:latin typeface="Comic Sans MS" pitchFamily="66" charset="0"/>
              </a:rPr>
              <a:t>Area = _______________</a:t>
            </a:r>
          </a:p>
          <a:p>
            <a:pPr algn="ctr">
              <a:spcBef>
                <a:spcPct val="50000"/>
              </a:spcBef>
            </a:pPr>
            <a:r>
              <a:rPr lang="en-US" sz="5400">
                <a:latin typeface="Comic Sans MS" pitchFamily="66" charset="0"/>
              </a:rPr>
              <a:t>Perimeter = ___________</a:t>
            </a:r>
          </a:p>
          <a:p>
            <a:pPr algn="ctr">
              <a:spcBef>
                <a:spcPct val="50000"/>
              </a:spcBef>
            </a:pPr>
            <a:r>
              <a:rPr lang="en-US" sz="5400">
                <a:latin typeface="Comic Sans MS" pitchFamily="66" charset="0"/>
              </a:rPr>
              <a:t>Circumference = _______________</a:t>
            </a:r>
          </a:p>
          <a:p>
            <a:pPr>
              <a:spcBef>
                <a:spcPct val="50000"/>
              </a:spcBef>
            </a:pPr>
            <a:endParaRPr lang="en-US" sz="4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914400" y="609600"/>
            <a:ext cx="4876800" cy="2667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762000" y="4724400"/>
            <a:ext cx="5334000" cy="3581400"/>
          </a:xfrm>
          <a:prstGeom prst="homePlate">
            <a:avLst>
              <a:gd name="adj" fmla="val 37234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>
            <a:off x="4724400" y="4724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 flipH="1">
            <a:off x="4724400" y="6477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2743200" y="3352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32 cm.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76200" y="1524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24 cm.</a:t>
            </a:r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4953000" y="6705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 ft.</a:t>
            </a: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2133600" y="8382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 ft.</a:t>
            </a:r>
          </a:p>
        </p:txBody>
      </p:sp>
      <p:sp>
        <p:nvSpPr>
          <p:cNvPr id="9226" name="Text Box 14"/>
          <p:cNvSpPr txBox="1">
            <a:spLocks noChangeArrowheads="1"/>
          </p:cNvSpPr>
          <p:nvPr/>
        </p:nvSpPr>
        <p:spPr bwMode="auto">
          <a:xfrm>
            <a:off x="0" y="601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 ft.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4"/>
          <p:cNvSpPr>
            <a:spLocks noChangeArrowheads="1"/>
          </p:cNvSpPr>
          <p:nvPr/>
        </p:nvSpPr>
        <p:spPr bwMode="auto">
          <a:xfrm>
            <a:off x="1066800" y="609600"/>
            <a:ext cx="4648200" cy="3276600"/>
          </a:xfrm>
          <a:prstGeom prst="rtTriangl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Oval 5"/>
          <p:cNvSpPr>
            <a:spLocks noChangeArrowheads="1"/>
          </p:cNvSpPr>
          <p:nvPr/>
        </p:nvSpPr>
        <p:spPr bwMode="auto">
          <a:xfrm>
            <a:off x="1371600" y="4876800"/>
            <a:ext cx="3962400" cy="411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1371600" y="69342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2514600" y="7162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D= 15 cm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0" y="1981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3.4 cm</a:t>
            </a:r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2362200" y="4114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6.5 cm</a:t>
            </a: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2895600" y="1219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7.34 cm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211</Words>
  <Application>Microsoft Office PowerPoint</Application>
  <PresentationFormat>On-screen Show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e199500244</dc:creator>
  <cp:lastModifiedBy>Lambes, Jill</cp:lastModifiedBy>
  <cp:revision>26</cp:revision>
  <dcterms:created xsi:type="dcterms:W3CDTF">2008-01-22T19:59:57Z</dcterms:created>
  <dcterms:modified xsi:type="dcterms:W3CDTF">2013-11-01T19:30:36Z</dcterms:modified>
</cp:coreProperties>
</file>